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sldIdLst>
    <p:sldId id="256" r:id="rId2"/>
  </p:sldIdLst>
  <p:sldSz cx="7772400" cy="100584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488" userDrawn="1">
          <p15:clr>
            <a:srgbClr val="A4A3A4"/>
          </p15:clr>
        </p15:guide>
        <p15:guide id="2" pos="244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0"/>
    <p:restoredTop sz="94663"/>
  </p:normalViewPr>
  <p:slideViewPr>
    <p:cSldViewPr snapToGrid="0" snapToObjects="1" showGuides="1">
      <p:cViewPr varScale="1">
        <p:scale>
          <a:sx n="81" d="100"/>
          <a:sy n="81" d="100"/>
        </p:scale>
        <p:origin x="2776" y="200"/>
      </p:cViewPr>
      <p:guideLst>
        <p:guide orient="horz" pos="1488"/>
        <p:guide pos="244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2930" y="1646133"/>
            <a:ext cx="6606540" cy="3501813"/>
          </a:xfrm>
        </p:spPr>
        <p:txBody>
          <a:bodyPr anchor="b"/>
          <a:lstStyle>
            <a:lvl1pPr algn="ctr">
              <a:defRPr sz="51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550" y="5282989"/>
            <a:ext cx="5829300" cy="2428451"/>
          </a:xfrm>
        </p:spPr>
        <p:txBody>
          <a:bodyPr/>
          <a:lstStyle>
            <a:lvl1pPr marL="0" indent="0" algn="ctr">
              <a:buNone/>
              <a:defRPr sz="2040"/>
            </a:lvl1pPr>
            <a:lvl2pPr marL="388620" indent="0" algn="ctr">
              <a:buNone/>
              <a:defRPr sz="1700"/>
            </a:lvl2pPr>
            <a:lvl3pPr marL="777240" indent="0" algn="ctr">
              <a:buNone/>
              <a:defRPr sz="1530"/>
            </a:lvl3pPr>
            <a:lvl4pPr marL="1165860" indent="0" algn="ctr">
              <a:buNone/>
              <a:defRPr sz="1360"/>
            </a:lvl4pPr>
            <a:lvl5pPr marL="1554480" indent="0" algn="ctr">
              <a:buNone/>
              <a:defRPr sz="1360"/>
            </a:lvl5pPr>
            <a:lvl6pPr marL="1943100" indent="0" algn="ctr">
              <a:buNone/>
              <a:defRPr sz="1360"/>
            </a:lvl6pPr>
            <a:lvl7pPr marL="2331720" indent="0" algn="ctr">
              <a:buNone/>
              <a:defRPr sz="1360"/>
            </a:lvl7pPr>
            <a:lvl8pPr marL="2720340" indent="0" algn="ctr">
              <a:buNone/>
              <a:defRPr sz="1360"/>
            </a:lvl8pPr>
            <a:lvl9pPr marL="3108960" indent="0" algn="ctr">
              <a:buNone/>
              <a:defRPr sz="136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F7C1D9-1EE9-8546-A90C-8D2824AAF135}" type="datetimeFigureOut">
              <a:rPr lang="en-US" smtClean="0"/>
              <a:t>7/15/20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9ED60-6E7D-8E47-8C7D-A8AC0333A3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20493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F7C1D9-1EE9-8546-A90C-8D2824AAF135}" type="datetimeFigureOut">
              <a:rPr lang="en-US" smtClean="0"/>
              <a:t>7/15/20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9ED60-6E7D-8E47-8C7D-A8AC0333A3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83744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2124" y="535517"/>
            <a:ext cx="1675924" cy="852402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353" y="535517"/>
            <a:ext cx="4930616" cy="852402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F7C1D9-1EE9-8546-A90C-8D2824AAF135}" type="datetimeFigureOut">
              <a:rPr lang="en-US" smtClean="0"/>
              <a:t>7/15/20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9ED60-6E7D-8E47-8C7D-A8AC0333A3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83870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F7C1D9-1EE9-8546-A90C-8D2824AAF135}" type="datetimeFigureOut">
              <a:rPr lang="en-US" smtClean="0"/>
              <a:t>7/15/20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9ED60-6E7D-8E47-8C7D-A8AC0333A3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63333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05" y="2507618"/>
            <a:ext cx="6703695" cy="4184014"/>
          </a:xfrm>
        </p:spPr>
        <p:txBody>
          <a:bodyPr anchor="b"/>
          <a:lstStyle>
            <a:lvl1pPr>
              <a:defRPr sz="51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05" y="6731215"/>
            <a:ext cx="6703695" cy="2200274"/>
          </a:xfrm>
        </p:spPr>
        <p:txBody>
          <a:bodyPr/>
          <a:lstStyle>
            <a:lvl1pPr marL="0" indent="0">
              <a:buNone/>
              <a:defRPr sz="2040">
                <a:solidFill>
                  <a:schemeClr val="tx1"/>
                </a:solidFill>
              </a:defRPr>
            </a:lvl1pPr>
            <a:lvl2pPr marL="388620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2pPr>
            <a:lvl3pPr marL="777240" indent="0">
              <a:buNone/>
              <a:defRPr sz="1530">
                <a:solidFill>
                  <a:schemeClr val="tx1">
                    <a:tint val="75000"/>
                  </a:schemeClr>
                </a:solidFill>
              </a:defRPr>
            </a:lvl3pPr>
            <a:lvl4pPr marL="116586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448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1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172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034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0896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F7C1D9-1EE9-8546-A90C-8D2824AAF135}" type="datetimeFigureOut">
              <a:rPr lang="en-US" smtClean="0"/>
              <a:t>7/15/20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9ED60-6E7D-8E47-8C7D-A8AC0333A3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15754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353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4778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F7C1D9-1EE9-8546-A90C-8D2824AAF135}" type="datetimeFigureOut">
              <a:rPr lang="en-US" smtClean="0"/>
              <a:t>7/15/20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9ED60-6E7D-8E47-8C7D-A8AC0333A3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60963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535519"/>
            <a:ext cx="6703695" cy="194415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366" y="2465706"/>
            <a:ext cx="3288089" cy="1208404"/>
          </a:xfrm>
        </p:spPr>
        <p:txBody>
          <a:bodyPr anchor="b"/>
          <a:lstStyle>
            <a:lvl1pPr marL="0" indent="0">
              <a:buNone/>
              <a:defRPr sz="2040" b="1"/>
            </a:lvl1pPr>
            <a:lvl2pPr marL="388620" indent="0">
              <a:buNone/>
              <a:defRPr sz="1700" b="1"/>
            </a:lvl2pPr>
            <a:lvl3pPr marL="777240" indent="0">
              <a:buNone/>
              <a:defRPr sz="1530" b="1"/>
            </a:lvl3pPr>
            <a:lvl4pPr marL="1165860" indent="0">
              <a:buNone/>
              <a:defRPr sz="1360" b="1"/>
            </a:lvl4pPr>
            <a:lvl5pPr marL="1554480" indent="0">
              <a:buNone/>
              <a:defRPr sz="1360" b="1"/>
            </a:lvl5pPr>
            <a:lvl6pPr marL="1943100" indent="0">
              <a:buNone/>
              <a:defRPr sz="1360" b="1"/>
            </a:lvl6pPr>
            <a:lvl7pPr marL="2331720" indent="0">
              <a:buNone/>
              <a:defRPr sz="1360" b="1"/>
            </a:lvl7pPr>
            <a:lvl8pPr marL="2720340" indent="0">
              <a:buNone/>
              <a:defRPr sz="1360" b="1"/>
            </a:lvl8pPr>
            <a:lvl9pPr marL="3108960" indent="0">
              <a:buNone/>
              <a:defRPr sz="13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366" y="3674110"/>
            <a:ext cx="3288089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4778" y="2465706"/>
            <a:ext cx="3304282" cy="1208404"/>
          </a:xfrm>
        </p:spPr>
        <p:txBody>
          <a:bodyPr anchor="b"/>
          <a:lstStyle>
            <a:lvl1pPr marL="0" indent="0">
              <a:buNone/>
              <a:defRPr sz="2040" b="1"/>
            </a:lvl1pPr>
            <a:lvl2pPr marL="388620" indent="0">
              <a:buNone/>
              <a:defRPr sz="1700" b="1"/>
            </a:lvl2pPr>
            <a:lvl3pPr marL="777240" indent="0">
              <a:buNone/>
              <a:defRPr sz="1530" b="1"/>
            </a:lvl3pPr>
            <a:lvl4pPr marL="1165860" indent="0">
              <a:buNone/>
              <a:defRPr sz="1360" b="1"/>
            </a:lvl4pPr>
            <a:lvl5pPr marL="1554480" indent="0">
              <a:buNone/>
              <a:defRPr sz="1360" b="1"/>
            </a:lvl5pPr>
            <a:lvl6pPr marL="1943100" indent="0">
              <a:buNone/>
              <a:defRPr sz="1360" b="1"/>
            </a:lvl6pPr>
            <a:lvl7pPr marL="2331720" indent="0">
              <a:buNone/>
              <a:defRPr sz="1360" b="1"/>
            </a:lvl7pPr>
            <a:lvl8pPr marL="2720340" indent="0">
              <a:buNone/>
              <a:defRPr sz="1360" b="1"/>
            </a:lvl8pPr>
            <a:lvl9pPr marL="3108960" indent="0">
              <a:buNone/>
              <a:defRPr sz="13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4778" y="3674110"/>
            <a:ext cx="3304282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F7C1D9-1EE9-8546-A90C-8D2824AAF135}" type="datetimeFigureOut">
              <a:rPr lang="en-US" smtClean="0"/>
              <a:t>7/15/20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9ED60-6E7D-8E47-8C7D-A8AC0333A3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93212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F7C1D9-1EE9-8546-A90C-8D2824AAF135}" type="datetimeFigureOut">
              <a:rPr lang="en-US" smtClean="0"/>
              <a:t>7/15/20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9ED60-6E7D-8E47-8C7D-A8AC0333A3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45888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F7C1D9-1EE9-8546-A90C-8D2824AAF135}" type="datetimeFigureOut">
              <a:rPr lang="en-US" smtClean="0"/>
              <a:t>7/15/20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9ED60-6E7D-8E47-8C7D-A8AC0333A3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37170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670560"/>
            <a:ext cx="2506801" cy="2346960"/>
          </a:xfrm>
        </p:spPr>
        <p:txBody>
          <a:bodyPr anchor="b"/>
          <a:lstStyle>
            <a:lvl1pPr>
              <a:defRPr sz="27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4282" y="1448226"/>
            <a:ext cx="3934778" cy="7147983"/>
          </a:xfrm>
        </p:spPr>
        <p:txBody>
          <a:bodyPr/>
          <a:lstStyle>
            <a:lvl1pPr>
              <a:defRPr sz="2720"/>
            </a:lvl1pPr>
            <a:lvl2pPr>
              <a:defRPr sz="2380"/>
            </a:lvl2pPr>
            <a:lvl3pPr>
              <a:defRPr sz="204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5" y="3017520"/>
            <a:ext cx="2506801" cy="5590329"/>
          </a:xfrm>
        </p:spPr>
        <p:txBody>
          <a:bodyPr/>
          <a:lstStyle>
            <a:lvl1pPr marL="0" indent="0">
              <a:buNone/>
              <a:defRPr sz="1360"/>
            </a:lvl1pPr>
            <a:lvl2pPr marL="388620" indent="0">
              <a:buNone/>
              <a:defRPr sz="1190"/>
            </a:lvl2pPr>
            <a:lvl3pPr marL="777240" indent="0">
              <a:buNone/>
              <a:defRPr sz="1020"/>
            </a:lvl3pPr>
            <a:lvl4pPr marL="1165860" indent="0">
              <a:buNone/>
              <a:defRPr sz="850"/>
            </a:lvl4pPr>
            <a:lvl5pPr marL="1554480" indent="0">
              <a:buNone/>
              <a:defRPr sz="850"/>
            </a:lvl5pPr>
            <a:lvl6pPr marL="1943100" indent="0">
              <a:buNone/>
              <a:defRPr sz="850"/>
            </a:lvl6pPr>
            <a:lvl7pPr marL="2331720" indent="0">
              <a:buNone/>
              <a:defRPr sz="850"/>
            </a:lvl7pPr>
            <a:lvl8pPr marL="2720340" indent="0">
              <a:buNone/>
              <a:defRPr sz="850"/>
            </a:lvl8pPr>
            <a:lvl9pPr marL="3108960" indent="0">
              <a:buNone/>
              <a:defRPr sz="8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F7C1D9-1EE9-8546-A90C-8D2824AAF135}" type="datetimeFigureOut">
              <a:rPr lang="en-US" smtClean="0"/>
              <a:t>7/15/20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9ED60-6E7D-8E47-8C7D-A8AC0333A3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1480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670560"/>
            <a:ext cx="2506801" cy="2346960"/>
          </a:xfrm>
        </p:spPr>
        <p:txBody>
          <a:bodyPr anchor="b"/>
          <a:lstStyle>
            <a:lvl1pPr>
              <a:defRPr sz="27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4282" y="1448226"/>
            <a:ext cx="3934778" cy="7147983"/>
          </a:xfrm>
        </p:spPr>
        <p:txBody>
          <a:bodyPr anchor="t"/>
          <a:lstStyle>
            <a:lvl1pPr marL="0" indent="0">
              <a:buNone/>
              <a:defRPr sz="2720"/>
            </a:lvl1pPr>
            <a:lvl2pPr marL="388620" indent="0">
              <a:buNone/>
              <a:defRPr sz="2380"/>
            </a:lvl2pPr>
            <a:lvl3pPr marL="777240" indent="0">
              <a:buNone/>
              <a:defRPr sz="2040"/>
            </a:lvl3pPr>
            <a:lvl4pPr marL="1165860" indent="0">
              <a:buNone/>
              <a:defRPr sz="1700"/>
            </a:lvl4pPr>
            <a:lvl5pPr marL="1554480" indent="0">
              <a:buNone/>
              <a:defRPr sz="1700"/>
            </a:lvl5pPr>
            <a:lvl6pPr marL="1943100" indent="0">
              <a:buNone/>
              <a:defRPr sz="1700"/>
            </a:lvl6pPr>
            <a:lvl7pPr marL="2331720" indent="0">
              <a:buNone/>
              <a:defRPr sz="1700"/>
            </a:lvl7pPr>
            <a:lvl8pPr marL="2720340" indent="0">
              <a:buNone/>
              <a:defRPr sz="1700"/>
            </a:lvl8pPr>
            <a:lvl9pPr marL="3108960" indent="0">
              <a:buNone/>
              <a:defRPr sz="17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5" y="3017520"/>
            <a:ext cx="2506801" cy="5590329"/>
          </a:xfrm>
        </p:spPr>
        <p:txBody>
          <a:bodyPr/>
          <a:lstStyle>
            <a:lvl1pPr marL="0" indent="0">
              <a:buNone/>
              <a:defRPr sz="1360"/>
            </a:lvl1pPr>
            <a:lvl2pPr marL="388620" indent="0">
              <a:buNone/>
              <a:defRPr sz="1190"/>
            </a:lvl2pPr>
            <a:lvl3pPr marL="777240" indent="0">
              <a:buNone/>
              <a:defRPr sz="1020"/>
            </a:lvl3pPr>
            <a:lvl4pPr marL="1165860" indent="0">
              <a:buNone/>
              <a:defRPr sz="850"/>
            </a:lvl4pPr>
            <a:lvl5pPr marL="1554480" indent="0">
              <a:buNone/>
              <a:defRPr sz="850"/>
            </a:lvl5pPr>
            <a:lvl6pPr marL="1943100" indent="0">
              <a:buNone/>
              <a:defRPr sz="850"/>
            </a:lvl6pPr>
            <a:lvl7pPr marL="2331720" indent="0">
              <a:buNone/>
              <a:defRPr sz="850"/>
            </a:lvl7pPr>
            <a:lvl8pPr marL="2720340" indent="0">
              <a:buNone/>
              <a:defRPr sz="850"/>
            </a:lvl8pPr>
            <a:lvl9pPr marL="3108960" indent="0">
              <a:buNone/>
              <a:defRPr sz="8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F7C1D9-1EE9-8546-A90C-8D2824AAF135}" type="datetimeFigureOut">
              <a:rPr lang="en-US" smtClean="0"/>
              <a:t>7/15/20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9ED60-6E7D-8E47-8C7D-A8AC0333A3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27115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353" y="535519"/>
            <a:ext cx="6703695" cy="1944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353" y="2677584"/>
            <a:ext cx="6703695" cy="6381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353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F7C1D9-1EE9-8546-A90C-8D2824AAF135}" type="datetimeFigureOut">
              <a:rPr lang="en-US" smtClean="0"/>
              <a:t>7/15/20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608" y="9322649"/>
            <a:ext cx="2623185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89258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C9ED60-6E7D-8E47-8C7D-A8AC0333A3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78680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777240" rtl="0" eaLnBrk="1" latinLnBrk="0" hangingPunct="1">
        <a:lnSpc>
          <a:spcPct val="90000"/>
        </a:lnSpc>
        <a:spcBef>
          <a:spcPct val="0"/>
        </a:spcBef>
        <a:buNone/>
        <a:defRPr sz="37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10" indent="-194310" algn="l" defTabSz="777240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sz="2380" kern="1200">
          <a:solidFill>
            <a:schemeClr val="tx1"/>
          </a:solidFill>
          <a:latin typeface="+mn-lt"/>
          <a:ea typeface="+mn-ea"/>
          <a:cs typeface="+mn-cs"/>
        </a:defRPr>
      </a:lvl1pPr>
      <a:lvl2pPr marL="5829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204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1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74879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213741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5260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9146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3032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1pPr>
      <a:lvl2pPr marL="3886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2pPr>
      <a:lvl3pPr marL="7772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3pPr>
      <a:lvl4pPr marL="11658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194310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3317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7203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E6339D-D278-B04F-9473-EF1CCA6829E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82930" y="2758965"/>
            <a:ext cx="6606540" cy="5833241"/>
          </a:xfrm>
        </p:spPr>
        <p:txBody>
          <a:bodyPr/>
          <a:lstStyle/>
          <a:p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BB4B722-8DE4-9640-944F-BF1519F502A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33608" y="9052085"/>
            <a:ext cx="1379131" cy="524458"/>
          </a:xfrm>
          <a:prstGeom prst="rect">
            <a:avLst/>
          </a:prstGeom>
        </p:spPr>
      </p:pic>
      <p:pic>
        <p:nvPicPr>
          <p:cNvPr id="9" name="Picture 8" descr="A screenshot of a cell phone&#10;&#10;Description automatically generated">
            <a:extLst>
              <a:ext uri="{FF2B5EF4-FFF2-40B4-BE49-F238E27FC236}">
                <a16:creationId xmlns:a16="http://schemas.microsoft.com/office/drawing/2014/main" id="{5F486929-7562-7143-8F9B-C83B4EF9CDA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-3447" t="-1881" r="-3244" b="74765"/>
          <a:stretch/>
        </p:blipFill>
        <p:spPr>
          <a:xfrm>
            <a:off x="-268014" y="-189186"/>
            <a:ext cx="8292662" cy="27274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29676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39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Daniel Brown</dc:creator>
  <cp:lastModifiedBy>Daniel Brown</cp:lastModifiedBy>
  <cp:revision>8</cp:revision>
  <dcterms:created xsi:type="dcterms:W3CDTF">2020-07-15T17:17:15Z</dcterms:created>
  <dcterms:modified xsi:type="dcterms:W3CDTF">2020-07-15T19:12:16Z</dcterms:modified>
</cp:coreProperties>
</file>