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 showGuides="1">
      <p:cViewPr>
        <p:scale>
          <a:sx n="166" d="100"/>
          <a:sy n="166" d="100"/>
        </p:scale>
        <p:origin x="-200" y="144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93295073-EA8B-5E4C-A240-4C5BCD02C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858000" cy="969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14809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4</cp:revision>
  <dcterms:created xsi:type="dcterms:W3CDTF">2020-06-29T14:27:52Z</dcterms:created>
  <dcterms:modified xsi:type="dcterms:W3CDTF">2020-07-09T21:17:27Z</dcterms:modified>
</cp:coreProperties>
</file>