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95" r:id="rId6"/>
    <p:sldMasterId id="2147483709" r:id="rId7"/>
    <p:sldMasterId id="2147483724" r:id="rId8"/>
    <p:sldMasterId id="2147483731" r:id="rId9"/>
  </p:sldMasterIdLst>
  <p:notesMasterIdLst>
    <p:notesMasterId r:id="rId23"/>
  </p:notesMasterIdLst>
  <p:handoutMasterIdLst>
    <p:handoutMasterId r:id="rId24"/>
  </p:handoutMasterIdLst>
  <p:sldIdLst>
    <p:sldId id="461" r:id="rId10"/>
    <p:sldId id="2141411914" r:id="rId11"/>
    <p:sldId id="302" r:id="rId12"/>
    <p:sldId id="333" r:id="rId13"/>
    <p:sldId id="335" r:id="rId14"/>
    <p:sldId id="336" r:id="rId15"/>
    <p:sldId id="337" r:id="rId16"/>
    <p:sldId id="2141411915" r:id="rId17"/>
    <p:sldId id="2141411918" r:id="rId18"/>
    <p:sldId id="2141411919" r:id="rId19"/>
    <p:sldId id="2141411920" r:id="rId20"/>
    <p:sldId id="2141411917" r:id="rId21"/>
    <p:sldId id="214141191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Carol Pandak" initials="CP" lastIdx="6" clrIdx="0">
    <p:extLst>
      <p:ext uri="{19B8F6BF-5375-455C-9EA6-DF929625EA0E}">
        <p15:presenceInfo xmlns:p15="http://schemas.microsoft.com/office/powerpoint/2012/main" userId="S::Carol.Pandak@rotary.org::2da987ac-ff8f-4b06-ba96-60e8a607a61d" providerId="AD"/>
      </p:ext>
    </p:extLst>
  </p:cmAuthor>
  <p:cmAuthor id="3" name="Audrey Carl" initials="AC" lastIdx="3" clrIdx="1">
    <p:extLst>
      <p:ext uri="{19B8F6BF-5375-455C-9EA6-DF929625EA0E}">
        <p15:presenceInfo xmlns:p15="http://schemas.microsoft.com/office/powerpoint/2012/main" userId="S-1-5-21-2052111302-1645522239-682003330-88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000000"/>
    <a:srgbClr val="01B4E7"/>
    <a:srgbClr val="FF7600"/>
    <a:srgbClr val="872175"/>
    <a:srgbClr val="009999"/>
    <a:srgbClr val="17458F"/>
    <a:srgbClr val="D91B5C"/>
    <a:srgbClr val="005DAA"/>
    <a:srgbClr val="1A7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DFD41-01CF-437E-9B37-42DFDD3D51A3}" v="1" dt="2023-06-28T13:14:48.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80" autoAdjust="0"/>
  </p:normalViewPr>
  <p:slideViewPr>
    <p:cSldViewPr snapToGrid="0" showGuides="1">
      <p:cViewPr varScale="1">
        <p:scale>
          <a:sx n="48" d="100"/>
          <a:sy n="48" d="100"/>
        </p:scale>
        <p:origin x="462" y="54"/>
      </p:cViewPr>
      <p:guideLst>
        <p:guide orient="horz" pos="2632"/>
        <p:guide pos="3840"/>
      </p:guideLst>
    </p:cSldViewPr>
  </p:slideViewPr>
  <p:outlineViewPr>
    <p:cViewPr>
      <p:scale>
        <a:sx n="33" d="100"/>
        <a:sy n="33" d="100"/>
      </p:scale>
      <p:origin x="0" y="-416"/>
    </p:cViewPr>
  </p:outlineViewPr>
  <p:notesTextViewPr>
    <p:cViewPr>
      <p:scale>
        <a:sx n="3" d="2"/>
        <a:sy n="3" d="2"/>
      </p:scale>
      <p:origin x="0" y="0"/>
    </p:cViewPr>
  </p:notesTextViewPr>
  <p:sorterViewPr>
    <p:cViewPr>
      <p:scale>
        <a:sx n="100" d="100"/>
        <a:sy n="100" d="100"/>
      </p:scale>
      <p:origin x="0" y="-2740"/>
    </p:cViewPr>
  </p:sorterViewPr>
  <p:notesViewPr>
    <p:cSldViewPr snapToGrid="0">
      <p:cViewPr varScale="1">
        <p:scale>
          <a:sx n="62" d="100"/>
          <a:sy n="62" d="100"/>
        </p:scale>
        <p:origin x="319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a Sargent" userId="1d496c5a-c3ca-486d-ab77-e47fa7c418fe" providerId="ADAL" clId="{741DFD41-01CF-437E-9B37-42DFDD3D51A3}"/>
    <pc:docChg chg="undo custSel modSld">
      <pc:chgData name="Tasha Sargent" userId="1d496c5a-c3ca-486d-ab77-e47fa7c418fe" providerId="ADAL" clId="{741DFD41-01CF-437E-9B37-42DFDD3D51A3}" dt="2023-06-28T13:15:38.697" v="22" actId="20577"/>
      <pc:docMkLst>
        <pc:docMk/>
      </pc:docMkLst>
      <pc:sldChg chg="modSp mod">
        <pc:chgData name="Tasha Sargent" userId="1d496c5a-c3ca-486d-ab77-e47fa7c418fe" providerId="ADAL" clId="{741DFD41-01CF-437E-9B37-42DFDD3D51A3}" dt="2023-06-28T13:13:25.735" v="6" actId="313"/>
        <pc:sldMkLst>
          <pc:docMk/>
          <pc:sldMk cId="2687634733" sldId="335"/>
        </pc:sldMkLst>
        <pc:spChg chg="mod">
          <ac:chgData name="Tasha Sargent" userId="1d496c5a-c3ca-486d-ab77-e47fa7c418fe" providerId="ADAL" clId="{741DFD41-01CF-437E-9B37-42DFDD3D51A3}" dt="2023-06-28T13:13:25.735" v="6" actId="313"/>
          <ac:spMkLst>
            <pc:docMk/>
            <pc:sldMk cId="2687634733" sldId="335"/>
            <ac:spMk id="2" creationId="{00000000-0000-0000-0000-000000000000}"/>
          </ac:spMkLst>
        </pc:spChg>
      </pc:sldChg>
      <pc:sldChg chg="addSp delSp modSp mod modNotesTx">
        <pc:chgData name="Tasha Sargent" userId="1d496c5a-c3ca-486d-ab77-e47fa7c418fe" providerId="ADAL" clId="{741DFD41-01CF-437E-9B37-42DFDD3D51A3}" dt="2023-06-28T13:15:38.697" v="22" actId="20577"/>
        <pc:sldMkLst>
          <pc:docMk/>
          <pc:sldMk cId="3546523628" sldId="461"/>
        </pc:sldMkLst>
        <pc:picChg chg="add del mod">
          <ac:chgData name="Tasha Sargent" userId="1d496c5a-c3ca-486d-ab77-e47fa7c418fe" providerId="ADAL" clId="{741DFD41-01CF-437E-9B37-42DFDD3D51A3}" dt="2023-06-28T13:15:32.841" v="20" actId="478"/>
          <ac:picMkLst>
            <pc:docMk/>
            <pc:sldMk cId="3546523628" sldId="461"/>
            <ac:picMk id="3" creationId="{E24E1D7B-A284-F876-651E-B7C3628E707A}"/>
          </ac:picMkLst>
        </pc:picChg>
        <pc:picChg chg="add del mod">
          <ac:chgData name="Tasha Sargent" userId="1d496c5a-c3ca-486d-ab77-e47fa7c418fe" providerId="ADAL" clId="{741DFD41-01CF-437E-9B37-42DFDD3D51A3}" dt="2023-06-28T13:15:34.751" v="21" actId="478"/>
          <ac:picMkLst>
            <pc:docMk/>
            <pc:sldMk cId="3546523628" sldId="461"/>
            <ac:picMk id="4" creationId="{7D3697C6-D336-3349-3F11-1FBF588C8B1A}"/>
          </ac:picMkLst>
        </pc:picChg>
      </pc:sldChg>
      <pc:sldChg chg="modNotesTx">
        <pc:chgData name="Tasha Sargent" userId="1d496c5a-c3ca-486d-ab77-e47fa7c418fe" providerId="ADAL" clId="{741DFD41-01CF-437E-9B37-42DFDD3D51A3}" dt="2023-06-28T13:12:57.503" v="5" actId="20577"/>
        <pc:sldMkLst>
          <pc:docMk/>
          <pc:sldMk cId="3058790124" sldId="2141411914"/>
        </pc:sldMkLst>
      </pc:sldChg>
      <pc:sldChg chg="delSp modSp mod">
        <pc:chgData name="Tasha Sargent" userId="1d496c5a-c3ca-486d-ab77-e47fa7c418fe" providerId="ADAL" clId="{741DFD41-01CF-437E-9B37-42DFDD3D51A3}" dt="2023-06-28T13:14:03.994" v="7" actId="1076"/>
        <pc:sldMkLst>
          <pc:docMk/>
          <pc:sldMk cId="4136758550" sldId="2141411918"/>
        </pc:sldMkLst>
        <pc:spChg chg="mod">
          <ac:chgData name="Tasha Sargent" userId="1d496c5a-c3ca-486d-ab77-e47fa7c418fe" providerId="ADAL" clId="{741DFD41-01CF-437E-9B37-42DFDD3D51A3}" dt="2023-06-19T16:08:59.945" v="4" actId="14100"/>
          <ac:spMkLst>
            <pc:docMk/>
            <pc:sldMk cId="4136758550" sldId="2141411918"/>
            <ac:spMk id="4" creationId="{00000000-0000-0000-0000-000000000000}"/>
          </ac:spMkLst>
        </pc:spChg>
        <pc:spChg chg="del">
          <ac:chgData name="Tasha Sargent" userId="1d496c5a-c3ca-486d-ab77-e47fa7c418fe" providerId="ADAL" clId="{741DFD41-01CF-437E-9B37-42DFDD3D51A3}" dt="2023-06-19T16:08:54.264" v="2" actId="478"/>
          <ac:spMkLst>
            <pc:docMk/>
            <pc:sldMk cId="4136758550" sldId="2141411918"/>
            <ac:spMk id="5" creationId="{E7EEADFF-C1C9-43A2-9BD6-5851B44B387A}"/>
          </ac:spMkLst>
        </pc:spChg>
        <pc:spChg chg="mod">
          <ac:chgData name="Tasha Sargent" userId="1d496c5a-c3ca-486d-ab77-e47fa7c418fe" providerId="ADAL" clId="{741DFD41-01CF-437E-9B37-42DFDD3D51A3}" dt="2023-06-28T13:14:03.994" v="7" actId="1076"/>
          <ac:spMkLst>
            <pc:docMk/>
            <pc:sldMk cId="4136758550" sldId="2141411918"/>
            <ac:spMk id="10" creationId="{390FA823-EC3B-4113-85A8-815F44BCC31C}"/>
          </ac:spMkLst>
        </pc:spChg>
      </pc:sldChg>
      <pc:sldChg chg="delSp modSp mod">
        <pc:chgData name="Tasha Sargent" userId="1d496c5a-c3ca-486d-ab77-e47fa7c418fe" providerId="ADAL" clId="{741DFD41-01CF-437E-9B37-42DFDD3D51A3}" dt="2023-06-19T16:08:46.240" v="1" actId="478"/>
        <pc:sldMkLst>
          <pc:docMk/>
          <pc:sldMk cId="1297482847" sldId="2141411920"/>
        </pc:sldMkLst>
        <pc:spChg chg="del mod">
          <ac:chgData name="Tasha Sargent" userId="1d496c5a-c3ca-486d-ab77-e47fa7c418fe" providerId="ADAL" clId="{741DFD41-01CF-437E-9B37-42DFDD3D51A3}" dt="2023-06-19T16:08:46.240" v="1" actId="478"/>
          <ac:spMkLst>
            <pc:docMk/>
            <pc:sldMk cId="1297482847" sldId="2141411920"/>
            <ac:spMk id="11" creationId="{93DBD8BD-174F-47C1-BAFF-3DC650F431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45AFC-DF74-4ED0-9EE5-884750AA73E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6C83BE-D5F5-4D82-A149-8BE50B879C80}">
      <dgm:prSet/>
      <dgm:spPr/>
      <dgm:t>
        <a:bodyPr/>
        <a:lstStyle/>
        <a:p>
          <a:r>
            <a:rPr lang="en-US" dirty="0"/>
            <a:t>Where the PolioPlus Society idea began?</a:t>
          </a:r>
        </a:p>
      </dgm:t>
    </dgm:pt>
    <dgm:pt modelId="{47E4AF2A-4AA6-4514-8D15-B243935B3DA3}" type="parTrans" cxnId="{4B717F84-BDDD-446F-B629-07ABD1122C02}">
      <dgm:prSet/>
      <dgm:spPr/>
      <dgm:t>
        <a:bodyPr/>
        <a:lstStyle/>
        <a:p>
          <a:endParaRPr lang="en-US"/>
        </a:p>
      </dgm:t>
    </dgm:pt>
    <dgm:pt modelId="{6176E386-96F1-48C1-B385-1BDDE77D45A2}" type="sibTrans" cxnId="{4B717F84-BDDD-446F-B629-07ABD1122C02}">
      <dgm:prSet/>
      <dgm:spPr/>
      <dgm:t>
        <a:bodyPr/>
        <a:lstStyle/>
        <a:p>
          <a:endParaRPr lang="en-US"/>
        </a:p>
      </dgm:t>
    </dgm:pt>
    <dgm:pt modelId="{D8604413-FA33-4D8B-9DE6-FE489123A8BD}">
      <dgm:prSet/>
      <dgm:spPr/>
      <dgm:t>
        <a:bodyPr/>
        <a:lstStyle/>
        <a:p>
          <a:r>
            <a:rPr lang="en-US"/>
            <a:t>Why a Global initiative </a:t>
          </a:r>
        </a:p>
      </dgm:t>
    </dgm:pt>
    <dgm:pt modelId="{12A51925-C340-4682-ADD2-3BCB7D4C022B}" type="parTrans" cxnId="{2273E3A9-1A9A-496A-843F-4EFA790098A9}">
      <dgm:prSet/>
      <dgm:spPr/>
      <dgm:t>
        <a:bodyPr/>
        <a:lstStyle/>
        <a:p>
          <a:endParaRPr lang="en-US"/>
        </a:p>
      </dgm:t>
    </dgm:pt>
    <dgm:pt modelId="{DBE797A8-51CE-4619-AFC1-D9CC9D11C1E1}" type="sibTrans" cxnId="{2273E3A9-1A9A-496A-843F-4EFA790098A9}">
      <dgm:prSet/>
      <dgm:spPr/>
      <dgm:t>
        <a:bodyPr/>
        <a:lstStyle/>
        <a:p>
          <a:endParaRPr lang="en-US"/>
        </a:p>
      </dgm:t>
    </dgm:pt>
    <dgm:pt modelId="{12051D94-3FF2-49E4-AD34-7F8FF6525B74}">
      <dgm:prSet/>
      <dgm:spPr/>
      <dgm:t>
        <a:bodyPr/>
        <a:lstStyle/>
        <a:p>
          <a:r>
            <a:rPr lang="en-US"/>
            <a:t>The Initiative – Grassroots is best</a:t>
          </a:r>
        </a:p>
      </dgm:t>
    </dgm:pt>
    <dgm:pt modelId="{5205CEEC-7EE8-42B1-8B17-255551E51BC0}" type="parTrans" cxnId="{130E1FD6-670E-4478-9411-932D4FCD366E}">
      <dgm:prSet/>
      <dgm:spPr/>
      <dgm:t>
        <a:bodyPr/>
        <a:lstStyle/>
        <a:p>
          <a:endParaRPr lang="en-US"/>
        </a:p>
      </dgm:t>
    </dgm:pt>
    <dgm:pt modelId="{C57785B2-8F23-4116-B903-EFFB8A49C65D}" type="sibTrans" cxnId="{130E1FD6-670E-4478-9411-932D4FCD366E}">
      <dgm:prSet/>
      <dgm:spPr/>
      <dgm:t>
        <a:bodyPr/>
        <a:lstStyle/>
        <a:p>
          <a:endParaRPr lang="en-US"/>
        </a:p>
      </dgm:t>
    </dgm:pt>
    <dgm:pt modelId="{6400E8EE-5035-4A33-BEB7-DE0393862552}">
      <dgm:prSet/>
      <dgm:spPr/>
      <dgm:t>
        <a:bodyPr/>
        <a:lstStyle/>
        <a:p>
          <a:r>
            <a:rPr lang="en-US" dirty="0"/>
            <a:t>District led rather than a trustee-approved program</a:t>
          </a:r>
        </a:p>
      </dgm:t>
    </dgm:pt>
    <dgm:pt modelId="{545A8C83-7238-4022-BD9C-23B542DE9289}" type="parTrans" cxnId="{1E84BD07-E060-4137-9387-A46EE3235ED1}">
      <dgm:prSet/>
      <dgm:spPr/>
      <dgm:t>
        <a:bodyPr/>
        <a:lstStyle/>
        <a:p>
          <a:endParaRPr lang="en-US"/>
        </a:p>
      </dgm:t>
    </dgm:pt>
    <dgm:pt modelId="{E5B665DB-C5C9-44E0-B18D-61AC0C3F880B}" type="sibTrans" cxnId="{1E84BD07-E060-4137-9387-A46EE3235ED1}">
      <dgm:prSet/>
      <dgm:spPr/>
      <dgm:t>
        <a:bodyPr/>
        <a:lstStyle/>
        <a:p>
          <a:endParaRPr lang="en-US"/>
        </a:p>
      </dgm:t>
    </dgm:pt>
    <dgm:pt modelId="{28EE6A6A-B6E9-43FE-9CE3-9829D4A123C6}">
      <dgm:prSet/>
      <dgm:spPr/>
      <dgm:t>
        <a:bodyPr/>
        <a:lstStyle/>
        <a:p>
          <a:r>
            <a:rPr lang="en-US"/>
            <a:t>Rotary Foundation Support</a:t>
          </a:r>
        </a:p>
      </dgm:t>
    </dgm:pt>
    <dgm:pt modelId="{0AB08354-0F45-4058-912A-50BD84F3CC25}" type="parTrans" cxnId="{EBFD0727-A601-49ED-A41F-737CC85A8443}">
      <dgm:prSet/>
      <dgm:spPr/>
      <dgm:t>
        <a:bodyPr/>
        <a:lstStyle/>
        <a:p>
          <a:endParaRPr lang="en-US"/>
        </a:p>
      </dgm:t>
    </dgm:pt>
    <dgm:pt modelId="{7F33571D-EC87-4D9E-B229-E4DC81E40FEA}" type="sibTrans" cxnId="{EBFD0727-A601-49ED-A41F-737CC85A8443}">
      <dgm:prSet/>
      <dgm:spPr/>
      <dgm:t>
        <a:bodyPr/>
        <a:lstStyle/>
        <a:p>
          <a:endParaRPr lang="en-US"/>
        </a:p>
      </dgm:t>
    </dgm:pt>
    <dgm:pt modelId="{71C4C7A0-6666-4447-B720-267C1686BDE2}">
      <dgm:prSet/>
      <dgm:spPr/>
      <dgm:t>
        <a:bodyPr/>
        <a:lstStyle/>
        <a:p>
          <a:r>
            <a:rPr lang="en-US"/>
            <a:t>New and updated reports</a:t>
          </a:r>
        </a:p>
      </dgm:t>
    </dgm:pt>
    <dgm:pt modelId="{2E9177C0-C3F0-46DB-9D3D-5422EA59714F}" type="parTrans" cxnId="{3CEFEB21-7BF3-4DA1-8BA7-E74C27447A4A}">
      <dgm:prSet/>
      <dgm:spPr/>
      <dgm:t>
        <a:bodyPr/>
        <a:lstStyle/>
        <a:p>
          <a:endParaRPr lang="en-US"/>
        </a:p>
      </dgm:t>
    </dgm:pt>
    <dgm:pt modelId="{1963CA7C-1F8E-4FD8-8304-5C52C111B482}" type="sibTrans" cxnId="{3CEFEB21-7BF3-4DA1-8BA7-E74C27447A4A}">
      <dgm:prSet/>
      <dgm:spPr/>
      <dgm:t>
        <a:bodyPr/>
        <a:lstStyle/>
        <a:p>
          <a:endParaRPr lang="en-US"/>
        </a:p>
      </dgm:t>
    </dgm:pt>
    <dgm:pt modelId="{9981E7CE-9FAF-44D9-897F-73936D1DB7EE}">
      <dgm:prSet/>
      <dgm:spPr/>
      <dgm:t>
        <a:bodyPr/>
        <a:lstStyle/>
        <a:p>
          <a:r>
            <a:rPr lang="en-US" dirty="0"/>
            <a:t>Power Point Presentation showing </a:t>
          </a:r>
          <a:r>
            <a:rPr lang="en-US" b="1" dirty="0"/>
            <a:t>Best Practices</a:t>
          </a:r>
        </a:p>
      </dgm:t>
    </dgm:pt>
    <dgm:pt modelId="{5326EE62-4BCD-46E0-88BF-8169C4336E02}" type="parTrans" cxnId="{7BB59767-DF0D-4757-A597-8CE03D84FFBF}">
      <dgm:prSet/>
      <dgm:spPr/>
      <dgm:t>
        <a:bodyPr/>
        <a:lstStyle/>
        <a:p>
          <a:endParaRPr lang="en-US"/>
        </a:p>
      </dgm:t>
    </dgm:pt>
    <dgm:pt modelId="{C5DB194F-B557-49B5-AD78-BC2DF0EFACAA}" type="sibTrans" cxnId="{7BB59767-DF0D-4757-A597-8CE03D84FFBF}">
      <dgm:prSet/>
      <dgm:spPr/>
      <dgm:t>
        <a:bodyPr/>
        <a:lstStyle/>
        <a:p>
          <a:endParaRPr lang="en-US"/>
        </a:p>
      </dgm:t>
    </dgm:pt>
    <dgm:pt modelId="{D9A55E75-AF51-4287-BB64-CBCC5C8F0FAE}">
      <dgm:prSet/>
      <dgm:spPr/>
      <dgm:t>
        <a:bodyPr/>
        <a:lstStyle/>
        <a:p>
          <a:r>
            <a:rPr lang="en-US"/>
            <a:t>Recognition</a:t>
          </a:r>
        </a:p>
      </dgm:t>
    </dgm:pt>
    <dgm:pt modelId="{4785C4E0-0228-48DA-BCC3-94CEAD6B7F00}" type="parTrans" cxnId="{0A96B101-B7A2-44D3-B374-D92D6B5DB8E8}">
      <dgm:prSet/>
      <dgm:spPr/>
      <dgm:t>
        <a:bodyPr/>
        <a:lstStyle/>
        <a:p>
          <a:endParaRPr lang="en-US"/>
        </a:p>
      </dgm:t>
    </dgm:pt>
    <dgm:pt modelId="{D1EA38AB-4F1D-43DB-B372-B0EEB63F4DC1}" type="sibTrans" cxnId="{0A96B101-B7A2-44D3-B374-D92D6B5DB8E8}">
      <dgm:prSet/>
      <dgm:spPr/>
      <dgm:t>
        <a:bodyPr/>
        <a:lstStyle/>
        <a:p>
          <a:endParaRPr lang="en-US"/>
        </a:p>
      </dgm:t>
    </dgm:pt>
    <dgm:pt modelId="{6A2785E8-D8CE-4852-86C9-2D3529380224}">
      <dgm:prSet/>
      <dgm:spPr/>
      <dgm:t>
        <a:bodyPr/>
        <a:lstStyle/>
        <a:p>
          <a:r>
            <a:rPr lang="en-US"/>
            <a:t>Sample digital certificates to personalize and print</a:t>
          </a:r>
        </a:p>
      </dgm:t>
    </dgm:pt>
    <dgm:pt modelId="{A617C058-C80C-466A-A895-FE6EB58BCC19}" type="parTrans" cxnId="{622A81A9-DFA0-445E-AE6A-97993432DB79}">
      <dgm:prSet/>
      <dgm:spPr/>
      <dgm:t>
        <a:bodyPr/>
        <a:lstStyle/>
        <a:p>
          <a:endParaRPr lang="en-US"/>
        </a:p>
      </dgm:t>
    </dgm:pt>
    <dgm:pt modelId="{3C5A2BD7-7F43-4FBA-9EED-116AF61A8DA1}" type="sibTrans" cxnId="{622A81A9-DFA0-445E-AE6A-97993432DB79}">
      <dgm:prSet/>
      <dgm:spPr/>
      <dgm:t>
        <a:bodyPr/>
        <a:lstStyle/>
        <a:p>
          <a:endParaRPr lang="en-US"/>
        </a:p>
      </dgm:t>
    </dgm:pt>
    <dgm:pt modelId="{3B09B85A-E6ED-4B00-B2A1-50CE7C410ECD}">
      <dgm:prSet/>
      <dgm:spPr/>
      <dgm:t>
        <a:bodyPr/>
        <a:lstStyle/>
        <a:p>
          <a:r>
            <a:rPr lang="en-US" dirty="0"/>
            <a:t>PolioPlus Society pins available using Rotary licensed vendors</a:t>
          </a:r>
        </a:p>
      </dgm:t>
    </dgm:pt>
    <dgm:pt modelId="{AE6B9E7A-123C-4617-AB26-B0C38D0CB6D5}" type="parTrans" cxnId="{B6E2D915-ED94-4195-B722-49D21A76DE53}">
      <dgm:prSet/>
      <dgm:spPr/>
      <dgm:t>
        <a:bodyPr/>
        <a:lstStyle/>
        <a:p>
          <a:endParaRPr lang="en-US"/>
        </a:p>
      </dgm:t>
    </dgm:pt>
    <dgm:pt modelId="{E2B43D47-A8F3-46D5-89E3-52D7E8F09E2D}" type="sibTrans" cxnId="{B6E2D915-ED94-4195-B722-49D21A76DE53}">
      <dgm:prSet/>
      <dgm:spPr/>
      <dgm:t>
        <a:bodyPr/>
        <a:lstStyle/>
        <a:p>
          <a:endParaRPr lang="en-US"/>
        </a:p>
      </dgm:t>
    </dgm:pt>
    <dgm:pt modelId="{66C71D35-7DE0-4DFA-9ED1-179C54CE7B1D}" type="pres">
      <dgm:prSet presAssocID="{A6D45AFC-DF74-4ED0-9EE5-884750AA73ED}" presName="linear" presStyleCnt="0">
        <dgm:presLayoutVars>
          <dgm:animLvl val="lvl"/>
          <dgm:resizeHandles val="exact"/>
        </dgm:presLayoutVars>
      </dgm:prSet>
      <dgm:spPr/>
    </dgm:pt>
    <dgm:pt modelId="{7A109AD2-365E-46EE-BF52-2DDFB88B54FE}" type="pres">
      <dgm:prSet presAssocID="{796C83BE-D5F5-4D82-A149-8BE50B879C80}" presName="parentText" presStyleLbl="node1" presStyleIdx="0" presStyleCnt="5">
        <dgm:presLayoutVars>
          <dgm:chMax val="0"/>
          <dgm:bulletEnabled val="1"/>
        </dgm:presLayoutVars>
      </dgm:prSet>
      <dgm:spPr/>
    </dgm:pt>
    <dgm:pt modelId="{5112AED5-99F5-4CEC-B18F-D38F1582187B}" type="pres">
      <dgm:prSet presAssocID="{6176E386-96F1-48C1-B385-1BDDE77D45A2}" presName="spacer" presStyleCnt="0"/>
      <dgm:spPr/>
    </dgm:pt>
    <dgm:pt modelId="{9877D1E6-D1C5-4301-A11A-0C6C37DD792F}" type="pres">
      <dgm:prSet presAssocID="{D8604413-FA33-4D8B-9DE6-FE489123A8BD}" presName="parentText" presStyleLbl="node1" presStyleIdx="1" presStyleCnt="5">
        <dgm:presLayoutVars>
          <dgm:chMax val="0"/>
          <dgm:bulletEnabled val="1"/>
        </dgm:presLayoutVars>
      </dgm:prSet>
      <dgm:spPr/>
    </dgm:pt>
    <dgm:pt modelId="{29A08DBF-6C19-437A-A556-423BA782C224}" type="pres">
      <dgm:prSet presAssocID="{DBE797A8-51CE-4619-AFC1-D9CC9D11C1E1}" presName="spacer" presStyleCnt="0"/>
      <dgm:spPr/>
    </dgm:pt>
    <dgm:pt modelId="{4FC36413-CEF9-4EC5-9343-5C5363E31397}" type="pres">
      <dgm:prSet presAssocID="{12051D94-3FF2-49E4-AD34-7F8FF6525B74}" presName="parentText" presStyleLbl="node1" presStyleIdx="2" presStyleCnt="5">
        <dgm:presLayoutVars>
          <dgm:chMax val="0"/>
          <dgm:bulletEnabled val="1"/>
        </dgm:presLayoutVars>
      </dgm:prSet>
      <dgm:spPr/>
    </dgm:pt>
    <dgm:pt modelId="{10DDA35B-37FC-438F-849E-CA0AE0C8F009}" type="pres">
      <dgm:prSet presAssocID="{12051D94-3FF2-49E4-AD34-7F8FF6525B74}" presName="childText" presStyleLbl="revTx" presStyleIdx="0" presStyleCnt="3">
        <dgm:presLayoutVars>
          <dgm:bulletEnabled val="1"/>
        </dgm:presLayoutVars>
      </dgm:prSet>
      <dgm:spPr/>
    </dgm:pt>
    <dgm:pt modelId="{A52A36AB-BE13-4C47-A37F-46408924F226}" type="pres">
      <dgm:prSet presAssocID="{28EE6A6A-B6E9-43FE-9CE3-9829D4A123C6}" presName="parentText" presStyleLbl="node1" presStyleIdx="3" presStyleCnt="5">
        <dgm:presLayoutVars>
          <dgm:chMax val="0"/>
          <dgm:bulletEnabled val="1"/>
        </dgm:presLayoutVars>
      </dgm:prSet>
      <dgm:spPr/>
    </dgm:pt>
    <dgm:pt modelId="{7CCFCBFF-950F-422D-A847-D5CB1A8EB9F3}" type="pres">
      <dgm:prSet presAssocID="{28EE6A6A-B6E9-43FE-9CE3-9829D4A123C6}" presName="childText" presStyleLbl="revTx" presStyleIdx="1" presStyleCnt="3">
        <dgm:presLayoutVars>
          <dgm:bulletEnabled val="1"/>
        </dgm:presLayoutVars>
      </dgm:prSet>
      <dgm:spPr/>
    </dgm:pt>
    <dgm:pt modelId="{FBFE4318-5B61-46EB-A9A6-3C4F360D4002}" type="pres">
      <dgm:prSet presAssocID="{D9A55E75-AF51-4287-BB64-CBCC5C8F0FAE}" presName="parentText" presStyleLbl="node1" presStyleIdx="4" presStyleCnt="5">
        <dgm:presLayoutVars>
          <dgm:chMax val="0"/>
          <dgm:bulletEnabled val="1"/>
        </dgm:presLayoutVars>
      </dgm:prSet>
      <dgm:spPr/>
    </dgm:pt>
    <dgm:pt modelId="{9171F6AC-C4E5-4045-A83D-EF88A6852404}" type="pres">
      <dgm:prSet presAssocID="{D9A55E75-AF51-4287-BB64-CBCC5C8F0FAE}" presName="childText" presStyleLbl="revTx" presStyleIdx="2" presStyleCnt="3">
        <dgm:presLayoutVars>
          <dgm:bulletEnabled val="1"/>
        </dgm:presLayoutVars>
      </dgm:prSet>
      <dgm:spPr/>
    </dgm:pt>
  </dgm:ptLst>
  <dgm:cxnLst>
    <dgm:cxn modelId="{0A96B101-B7A2-44D3-B374-D92D6B5DB8E8}" srcId="{A6D45AFC-DF74-4ED0-9EE5-884750AA73ED}" destId="{D9A55E75-AF51-4287-BB64-CBCC5C8F0FAE}" srcOrd="4" destOrd="0" parTransId="{4785C4E0-0228-48DA-BCC3-94CEAD6B7F00}" sibTransId="{D1EA38AB-4F1D-43DB-B372-B0EEB63F4DC1}"/>
    <dgm:cxn modelId="{6790BD01-769E-4F46-8420-05EFFA13127F}" type="presOf" srcId="{9981E7CE-9FAF-44D9-897F-73936D1DB7EE}" destId="{7CCFCBFF-950F-422D-A847-D5CB1A8EB9F3}" srcOrd="0" destOrd="1" presId="urn:microsoft.com/office/officeart/2005/8/layout/vList2"/>
    <dgm:cxn modelId="{1E84BD07-E060-4137-9387-A46EE3235ED1}" srcId="{12051D94-3FF2-49E4-AD34-7F8FF6525B74}" destId="{6400E8EE-5035-4A33-BEB7-DE0393862552}" srcOrd="0" destOrd="0" parTransId="{545A8C83-7238-4022-BD9C-23B542DE9289}" sibTransId="{E5B665DB-C5C9-44E0-B18D-61AC0C3F880B}"/>
    <dgm:cxn modelId="{33A4100B-9BC5-4541-8546-97BC256EB43C}" type="presOf" srcId="{796C83BE-D5F5-4D82-A149-8BE50B879C80}" destId="{7A109AD2-365E-46EE-BF52-2DDFB88B54FE}" srcOrd="0" destOrd="0" presId="urn:microsoft.com/office/officeart/2005/8/layout/vList2"/>
    <dgm:cxn modelId="{B6E2D915-ED94-4195-B722-49D21A76DE53}" srcId="{D9A55E75-AF51-4287-BB64-CBCC5C8F0FAE}" destId="{3B09B85A-E6ED-4B00-B2A1-50CE7C410ECD}" srcOrd="1" destOrd="0" parTransId="{AE6B9E7A-123C-4617-AB26-B0C38D0CB6D5}" sibTransId="{E2B43D47-A8F3-46D5-89E3-52D7E8F09E2D}"/>
    <dgm:cxn modelId="{EFC03716-F92A-4D43-8648-5ADE9C59EF49}" type="presOf" srcId="{12051D94-3FF2-49E4-AD34-7F8FF6525B74}" destId="{4FC36413-CEF9-4EC5-9343-5C5363E31397}" srcOrd="0" destOrd="0" presId="urn:microsoft.com/office/officeart/2005/8/layout/vList2"/>
    <dgm:cxn modelId="{3CEFEB21-7BF3-4DA1-8BA7-E74C27447A4A}" srcId="{28EE6A6A-B6E9-43FE-9CE3-9829D4A123C6}" destId="{71C4C7A0-6666-4447-B720-267C1686BDE2}" srcOrd="0" destOrd="0" parTransId="{2E9177C0-C3F0-46DB-9D3D-5422EA59714F}" sibTransId="{1963CA7C-1F8E-4FD8-8304-5C52C111B482}"/>
    <dgm:cxn modelId="{EBFD0727-A601-49ED-A41F-737CC85A8443}" srcId="{A6D45AFC-DF74-4ED0-9EE5-884750AA73ED}" destId="{28EE6A6A-B6E9-43FE-9CE3-9829D4A123C6}" srcOrd="3" destOrd="0" parTransId="{0AB08354-0F45-4058-912A-50BD84F3CC25}" sibTransId="{7F33571D-EC87-4D9E-B229-E4DC81E40FEA}"/>
    <dgm:cxn modelId="{B9366962-ACFE-45A2-AFD5-C17F3EFF3FA5}" type="presOf" srcId="{3B09B85A-E6ED-4B00-B2A1-50CE7C410ECD}" destId="{9171F6AC-C4E5-4045-A83D-EF88A6852404}" srcOrd="0" destOrd="1" presId="urn:microsoft.com/office/officeart/2005/8/layout/vList2"/>
    <dgm:cxn modelId="{7BB59767-DF0D-4757-A597-8CE03D84FFBF}" srcId="{28EE6A6A-B6E9-43FE-9CE3-9829D4A123C6}" destId="{9981E7CE-9FAF-44D9-897F-73936D1DB7EE}" srcOrd="1" destOrd="0" parTransId="{5326EE62-4BCD-46E0-88BF-8169C4336E02}" sibTransId="{C5DB194F-B557-49B5-AD78-BC2DF0EFACAA}"/>
    <dgm:cxn modelId="{4B717F84-BDDD-446F-B629-07ABD1122C02}" srcId="{A6D45AFC-DF74-4ED0-9EE5-884750AA73ED}" destId="{796C83BE-D5F5-4D82-A149-8BE50B879C80}" srcOrd="0" destOrd="0" parTransId="{47E4AF2A-4AA6-4514-8D15-B243935B3DA3}" sibTransId="{6176E386-96F1-48C1-B385-1BDDE77D45A2}"/>
    <dgm:cxn modelId="{8743A085-54AE-4353-87C6-9C238C383D95}" type="presOf" srcId="{28EE6A6A-B6E9-43FE-9CE3-9829D4A123C6}" destId="{A52A36AB-BE13-4C47-A37F-46408924F226}" srcOrd="0" destOrd="0" presId="urn:microsoft.com/office/officeart/2005/8/layout/vList2"/>
    <dgm:cxn modelId="{622A81A9-DFA0-445E-AE6A-97993432DB79}" srcId="{D9A55E75-AF51-4287-BB64-CBCC5C8F0FAE}" destId="{6A2785E8-D8CE-4852-86C9-2D3529380224}" srcOrd="0" destOrd="0" parTransId="{A617C058-C80C-466A-A895-FE6EB58BCC19}" sibTransId="{3C5A2BD7-7F43-4FBA-9EED-116AF61A8DA1}"/>
    <dgm:cxn modelId="{2273E3A9-1A9A-496A-843F-4EFA790098A9}" srcId="{A6D45AFC-DF74-4ED0-9EE5-884750AA73ED}" destId="{D8604413-FA33-4D8B-9DE6-FE489123A8BD}" srcOrd="1" destOrd="0" parTransId="{12A51925-C340-4682-ADD2-3BCB7D4C022B}" sibTransId="{DBE797A8-51CE-4619-AFC1-D9CC9D11C1E1}"/>
    <dgm:cxn modelId="{2BAF6BB3-C0A1-4D2A-A51F-A09B1F42729D}" type="presOf" srcId="{A6D45AFC-DF74-4ED0-9EE5-884750AA73ED}" destId="{66C71D35-7DE0-4DFA-9ED1-179C54CE7B1D}" srcOrd="0" destOrd="0" presId="urn:microsoft.com/office/officeart/2005/8/layout/vList2"/>
    <dgm:cxn modelId="{58164FB6-D104-49E3-9A00-30DE3DE692A5}" type="presOf" srcId="{6A2785E8-D8CE-4852-86C9-2D3529380224}" destId="{9171F6AC-C4E5-4045-A83D-EF88A6852404}" srcOrd="0" destOrd="0" presId="urn:microsoft.com/office/officeart/2005/8/layout/vList2"/>
    <dgm:cxn modelId="{03CE8FBB-B059-40E3-866A-6E3D6630465C}" type="presOf" srcId="{71C4C7A0-6666-4447-B720-267C1686BDE2}" destId="{7CCFCBFF-950F-422D-A847-D5CB1A8EB9F3}" srcOrd="0" destOrd="0" presId="urn:microsoft.com/office/officeart/2005/8/layout/vList2"/>
    <dgm:cxn modelId="{C4A850C4-057D-40CC-AFAA-E8E45AE51023}" type="presOf" srcId="{D8604413-FA33-4D8B-9DE6-FE489123A8BD}" destId="{9877D1E6-D1C5-4301-A11A-0C6C37DD792F}" srcOrd="0" destOrd="0" presId="urn:microsoft.com/office/officeart/2005/8/layout/vList2"/>
    <dgm:cxn modelId="{130E1FD6-670E-4478-9411-932D4FCD366E}" srcId="{A6D45AFC-DF74-4ED0-9EE5-884750AA73ED}" destId="{12051D94-3FF2-49E4-AD34-7F8FF6525B74}" srcOrd="2" destOrd="0" parTransId="{5205CEEC-7EE8-42B1-8B17-255551E51BC0}" sibTransId="{C57785B2-8F23-4116-B903-EFFB8A49C65D}"/>
    <dgm:cxn modelId="{35CA20F6-6CFE-442A-8A08-BC8725757758}" type="presOf" srcId="{D9A55E75-AF51-4287-BB64-CBCC5C8F0FAE}" destId="{FBFE4318-5B61-46EB-A9A6-3C4F360D4002}" srcOrd="0" destOrd="0" presId="urn:microsoft.com/office/officeart/2005/8/layout/vList2"/>
    <dgm:cxn modelId="{C00733F7-A8D4-49AF-A073-E7AFE885B6C7}" type="presOf" srcId="{6400E8EE-5035-4A33-BEB7-DE0393862552}" destId="{10DDA35B-37FC-438F-849E-CA0AE0C8F009}" srcOrd="0" destOrd="0" presId="urn:microsoft.com/office/officeart/2005/8/layout/vList2"/>
    <dgm:cxn modelId="{7360354B-56B0-4430-8594-9B152E4C58DE}" type="presParOf" srcId="{66C71D35-7DE0-4DFA-9ED1-179C54CE7B1D}" destId="{7A109AD2-365E-46EE-BF52-2DDFB88B54FE}" srcOrd="0" destOrd="0" presId="urn:microsoft.com/office/officeart/2005/8/layout/vList2"/>
    <dgm:cxn modelId="{BA06D884-D671-411A-BEAD-827D54D6E06F}" type="presParOf" srcId="{66C71D35-7DE0-4DFA-9ED1-179C54CE7B1D}" destId="{5112AED5-99F5-4CEC-B18F-D38F1582187B}" srcOrd="1" destOrd="0" presId="urn:microsoft.com/office/officeart/2005/8/layout/vList2"/>
    <dgm:cxn modelId="{005F5666-889C-4C5A-B105-47371A0AE81D}" type="presParOf" srcId="{66C71D35-7DE0-4DFA-9ED1-179C54CE7B1D}" destId="{9877D1E6-D1C5-4301-A11A-0C6C37DD792F}" srcOrd="2" destOrd="0" presId="urn:microsoft.com/office/officeart/2005/8/layout/vList2"/>
    <dgm:cxn modelId="{469C9707-93DE-4C78-B182-2658A1646968}" type="presParOf" srcId="{66C71D35-7DE0-4DFA-9ED1-179C54CE7B1D}" destId="{29A08DBF-6C19-437A-A556-423BA782C224}" srcOrd="3" destOrd="0" presId="urn:microsoft.com/office/officeart/2005/8/layout/vList2"/>
    <dgm:cxn modelId="{B53F5D84-0274-4BB5-BAD1-9074DAB4ABFA}" type="presParOf" srcId="{66C71D35-7DE0-4DFA-9ED1-179C54CE7B1D}" destId="{4FC36413-CEF9-4EC5-9343-5C5363E31397}" srcOrd="4" destOrd="0" presId="urn:microsoft.com/office/officeart/2005/8/layout/vList2"/>
    <dgm:cxn modelId="{EED4DA94-6295-4E24-8E9B-DCAB2545FE9C}" type="presParOf" srcId="{66C71D35-7DE0-4DFA-9ED1-179C54CE7B1D}" destId="{10DDA35B-37FC-438F-849E-CA0AE0C8F009}" srcOrd="5" destOrd="0" presId="urn:microsoft.com/office/officeart/2005/8/layout/vList2"/>
    <dgm:cxn modelId="{8FE4D899-143C-4AFA-B048-0A30182F6E03}" type="presParOf" srcId="{66C71D35-7DE0-4DFA-9ED1-179C54CE7B1D}" destId="{A52A36AB-BE13-4C47-A37F-46408924F226}" srcOrd="6" destOrd="0" presId="urn:microsoft.com/office/officeart/2005/8/layout/vList2"/>
    <dgm:cxn modelId="{BFE97909-1F44-444A-BBEE-C7BE78DA9E67}" type="presParOf" srcId="{66C71D35-7DE0-4DFA-9ED1-179C54CE7B1D}" destId="{7CCFCBFF-950F-422D-A847-D5CB1A8EB9F3}" srcOrd="7" destOrd="0" presId="urn:microsoft.com/office/officeart/2005/8/layout/vList2"/>
    <dgm:cxn modelId="{02F6BCD5-A6D9-40BD-AE51-33FA88F30E90}" type="presParOf" srcId="{66C71D35-7DE0-4DFA-9ED1-179C54CE7B1D}" destId="{FBFE4318-5B61-46EB-A9A6-3C4F360D4002}" srcOrd="8" destOrd="0" presId="urn:microsoft.com/office/officeart/2005/8/layout/vList2"/>
    <dgm:cxn modelId="{2FD85928-7DA2-492E-83A9-6CBC17F2685D}" type="presParOf" srcId="{66C71D35-7DE0-4DFA-9ED1-179C54CE7B1D}" destId="{9171F6AC-C4E5-4045-A83D-EF88A685240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964C9-FB5D-4B48-A21D-BF68251B81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207D4A7-766D-4A2B-BC37-EBA9E25B5F9D}">
      <dgm:prSet/>
      <dgm:spPr/>
      <dgm:t>
        <a:bodyPr/>
        <a:lstStyle/>
        <a:p>
          <a:r>
            <a:rPr lang="en-US" dirty="0"/>
            <a:t>Perhaps District 5110 in 2012</a:t>
          </a:r>
        </a:p>
      </dgm:t>
    </dgm:pt>
    <dgm:pt modelId="{BC4F1CB0-99C3-4F22-A424-880038BFCF6D}" type="parTrans" cxnId="{15C54180-7405-4AEB-900B-280D265E9FBD}">
      <dgm:prSet/>
      <dgm:spPr/>
      <dgm:t>
        <a:bodyPr/>
        <a:lstStyle/>
        <a:p>
          <a:endParaRPr lang="en-US"/>
        </a:p>
      </dgm:t>
    </dgm:pt>
    <dgm:pt modelId="{642EC37B-A667-466B-B110-5203B973F381}" type="sibTrans" cxnId="{15C54180-7405-4AEB-900B-280D265E9FBD}">
      <dgm:prSet/>
      <dgm:spPr/>
      <dgm:t>
        <a:bodyPr/>
        <a:lstStyle/>
        <a:p>
          <a:endParaRPr lang="en-US"/>
        </a:p>
      </dgm:t>
    </dgm:pt>
    <dgm:pt modelId="{3ED3AC52-56EC-4C31-9080-3D5E410F73DE}">
      <dgm:prSet/>
      <dgm:spPr/>
      <dgm:t>
        <a:bodyPr/>
        <a:lstStyle/>
        <a:p>
          <a:r>
            <a:rPr lang="en-US" dirty="0"/>
            <a:t>Established to increase sustainable giving to PolioPlus with a  minimum annual gift of $100 </a:t>
          </a:r>
        </a:p>
      </dgm:t>
    </dgm:pt>
    <dgm:pt modelId="{73F5CCB7-8606-42C8-9721-0332753E537A}" type="parTrans" cxnId="{375C7B26-D7A4-47A8-97DA-472BEA549ECC}">
      <dgm:prSet/>
      <dgm:spPr/>
      <dgm:t>
        <a:bodyPr/>
        <a:lstStyle/>
        <a:p>
          <a:endParaRPr lang="en-US"/>
        </a:p>
      </dgm:t>
    </dgm:pt>
    <dgm:pt modelId="{D3A7E4A4-2D6E-4BCF-9A32-1237C9580AD6}" type="sibTrans" cxnId="{375C7B26-D7A4-47A8-97DA-472BEA549ECC}">
      <dgm:prSet/>
      <dgm:spPr/>
      <dgm:t>
        <a:bodyPr/>
        <a:lstStyle/>
        <a:p>
          <a:endParaRPr lang="en-US"/>
        </a:p>
      </dgm:t>
    </dgm:pt>
    <dgm:pt modelId="{30CDAD30-6611-468C-94AF-9CF75F25238F}">
      <dgm:prSet/>
      <dgm:spPr/>
      <dgm:t>
        <a:bodyPr/>
        <a:lstStyle/>
        <a:p>
          <a:r>
            <a:rPr lang="en-US" dirty="0"/>
            <a:t>The Idea created momentum</a:t>
          </a:r>
        </a:p>
      </dgm:t>
    </dgm:pt>
    <dgm:pt modelId="{449660EF-6E1C-4451-815B-FADACFFA68D2}" type="parTrans" cxnId="{EB44D32C-FCF0-4713-830A-17AC3535C869}">
      <dgm:prSet/>
      <dgm:spPr/>
      <dgm:t>
        <a:bodyPr/>
        <a:lstStyle/>
        <a:p>
          <a:endParaRPr lang="en-US"/>
        </a:p>
      </dgm:t>
    </dgm:pt>
    <dgm:pt modelId="{C085FEEB-DDEB-486B-BCC8-47AB5B82BEB8}" type="sibTrans" cxnId="{EB44D32C-FCF0-4713-830A-17AC3535C869}">
      <dgm:prSet/>
      <dgm:spPr/>
      <dgm:t>
        <a:bodyPr/>
        <a:lstStyle/>
        <a:p>
          <a:endParaRPr lang="en-US"/>
        </a:p>
      </dgm:t>
    </dgm:pt>
    <dgm:pt modelId="{DB6281B3-4F2A-4690-9E9E-91A8318DD8E9}">
      <dgm:prSet/>
      <dgm:spPr/>
      <dgm:t>
        <a:bodyPr/>
        <a:lstStyle/>
        <a:p>
          <a:pPr>
            <a:buNone/>
          </a:pPr>
          <a:endParaRPr lang="en-US" dirty="0"/>
        </a:p>
      </dgm:t>
    </dgm:pt>
    <dgm:pt modelId="{2948F36C-F2CB-413A-A224-3C1404BAB52F}" type="parTrans" cxnId="{2A542175-4328-47B7-9F5D-F622434FE1A0}">
      <dgm:prSet/>
      <dgm:spPr/>
      <dgm:t>
        <a:bodyPr/>
        <a:lstStyle/>
        <a:p>
          <a:endParaRPr lang="en-US"/>
        </a:p>
      </dgm:t>
    </dgm:pt>
    <dgm:pt modelId="{C2D6EFE6-0204-4536-A71B-095DD7615A9B}" type="sibTrans" cxnId="{2A542175-4328-47B7-9F5D-F622434FE1A0}">
      <dgm:prSet/>
      <dgm:spPr/>
      <dgm:t>
        <a:bodyPr/>
        <a:lstStyle/>
        <a:p>
          <a:endParaRPr lang="en-US"/>
        </a:p>
      </dgm:t>
    </dgm:pt>
    <dgm:pt modelId="{722B94ED-537E-414A-B694-284EA8348A29}">
      <dgm:prSet/>
      <dgm:spPr/>
      <dgm:t>
        <a:bodyPr/>
        <a:lstStyle/>
        <a:p>
          <a:pPr>
            <a:buNone/>
          </a:pPr>
          <a:r>
            <a:rPr lang="en-US" dirty="0"/>
            <a:t>	Because of </a:t>
          </a:r>
          <a:r>
            <a:rPr lang="en-US" b="1" dirty="0"/>
            <a:t>our EPNC’s</a:t>
          </a:r>
          <a:endParaRPr lang="en-US" dirty="0"/>
        </a:p>
      </dgm:t>
    </dgm:pt>
    <dgm:pt modelId="{BE227C70-BC53-41F1-AFFD-6C0F5234C80C}" type="sibTrans" cxnId="{0A79910D-637F-4C9F-9756-2D22D7AA370B}">
      <dgm:prSet/>
      <dgm:spPr/>
      <dgm:t>
        <a:bodyPr/>
        <a:lstStyle/>
        <a:p>
          <a:endParaRPr lang="en-US"/>
        </a:p>
      </dgm:t>
    </dgm:pt>
    <dgm:pt modelId="{F52B9CD6-EAB7-421C-9853-756D83BA76A1}" type="parTrans" cxnId="{0A79910D-637F-4C9F-9756-2D22D7AA370B}">
      <dgm:prSet/>
      <dgm:spPr/>
      <dgm:t>
        <a:bodyPr/>
        <a:lstStyle/>
        <a:p>
          <a:endParaRPr lang="en-US"/>
        </a:p>
      </dgm:t>
    </dgm:pt>
    <dgm:pt modelId="{5D5616B8-60C9-4979-B4A1-396FCB489EC2}" type="pres">
      <dgm:prSet presAssocID="{755964C9-FB5D-4B48-A21D-BF68251B8147}" presName="linear" presStyleCnt="0">
        <dgm:presLayoutVars>
          <dgm:animLvl val="lvl"/>
          <dgm:resizeHandles val="exact"/>
        </dgm:presLayoutVars>
      </dgm:prSet>
      <dgm:spPr/>
    </dgm:pt>
    <dgm:pt modelId="{06136681-9232-42EA-80FA-A37B1F662A1D}" type="pres">
      <dgm:prSet presAssocID="{9207D4A7-766D-4A2B-BC37-EBA9E25B5F9D}" presName="parentText" presStyleLbl="node1" presStyleIdx="0" presStyleCnt="2" custLinFactNeighborX="-451" custLinFactNeighborY="-47202">
        <dgm:presLayoutVars>
          <dgm:chMax val="0"/>
          <dgm:bulletEnabled val="1"/>
        </dgm:presLayoutVars>
      </dgm:prSet>
      <dgm:spPr/>
    </dgm:pt>
    <dgm:pt modelId="{EAADBEC3-66C2-4ECB-89E5-2A5C56082CC3}" type="pres">
      <dgm:prSet presAssocID="{9207D4A7-766D-4A2B-BC37-EBA9E25B5F9D}" presName="childText" presStyleLbl="revTx" presStyleIdx="0" presStyleCnt="2" custLinFactNeighborX="-451" custLinFactNeighborY="-35233">
        <dgm:presLayoutVars>
          <dgm:bulletEnabled val="1"/>
        </dgm:presLayoutVars>
      </dgm:prSet>
      <dgm:spPr/>
    </dgm:pt>
    <dgm:pt modelId="{6C353D59-EDEC-45D0-AD6D-C3CA0A603AF2}" type="pres">
      <dgm:prSet presAssocID="{30CDAD30-6611-468C-94AF-9CF75F25238F}" presName="parentText" presStyleLbl="node1" presStyleIdx="1" presStyleCnt="2">
        <dgm:presLayoutVars>
          <dgm:chMax val="0"/>
          <dgm:bulletEnabled val="1"/>
        </dgm:presLayoutVars>
      </dgm:prSet>
      <dgm:spPr/>
    </dgm:pt>
    <dgm:pt modelId="{660EEA47-616A-4E9C-B76F-6EC48D2463D6}" type="pres">
      <dgm:prSet presAssocID="{30CDAD30-6611-468C-94AF-9CF75F25238F}" presName="childText" presStyleLbl="revTx" presStyleIdx="1" presStyleCnt="2" custScaleY="103466">
        <dgm:presLayoutVars>
          <dgm:bulletEnabled val="1"/>
        </dgm:presLayoutVars>
      </dgm:prSet>
      <dgm:spPr/>
    </dgm:pt>
  </dgm:ptLst>
  <dgm:cxnLst>
    <dgm:cxn modelId="{0A79910D-637F-4C9F-9756-2D22D7AA370B}" srcId="{30CDAD30-6611-468C-94AF-9CF75F25238F}" destId="{722B94ED-537E-414A-B694-284EA8348A29}" srcOrd="1" destOrd="0" parTransId="{F52B9CD6-EAB7-421C-9853-756D83BA76A1}" sibTransId="{BE227C70-BC53-41F1-AFFD-6C0F5234C80C}"/>
    <dgm:cxn modelId="{375C7B26-D7A4-47A8-97DA-472BEA549ECC}" srcId="{9207D4A7-766D-4A2B-BC37-EBA9E25B5F9D}" destId="{3ED3AC52-56EC-4C31-9080-3D5E410F73DE}" srcOrd="0" destOrd="0" parTransId="{73F5CCB7-8606-42C8-9721-0332753E537A}" sibTransId="{D3A7E4A4-2D6E-4BCF-9A32-1237C9580AD6}"/>
    <dgm:cxn modelId="{EB44D32C-FCF0-4713-830A-17AC3535C869}" srcId="{755964C9-FB5D-4B48-A21D-BF68251B8147}" destId="{30CDAD30-6611-468C-94AF-9CF75F25238F}" srcOrd="1" destOrd="0" parTransId="{449660EF-6E1C-4451-815B-FADACFFA68D2}" sibTransId="{C085FEEB-DDEB-486B-BCC8-47AB5B82BEB8}"/>
    <dgm:cxn modelId="{34F14742-575A-4DDC-A637-E98B01ED3F74}" type="presOf" srcId="{755964C9-FB5D-4B48-A21D-BF68251B8147}" destId="{5D5616B8-60C9-4979-B4A1-396FCB489EC2}" srcOrd="0" destOrd="0" presId="urn:microsoft.com/office/officeart/2005/8/layout/vList2"/>
    <dgm:cxn modelId="{2A542175-4328-47B7-9F5D-F622434FE1A0}" srcId="{30CDAD30-6611-468C-94AF-9CF75F25238F}" destId="{DB6281B3-4F2A-4690-9E9E-91A8318DD8E9}" srcOrd="0" destOrd="0" parTransId="{2948F36C-F2CB-413A-A224-3C1404BAB52F}" sibTransId="{C2D6EFE6-0204-4536-A71B-095DD7615A9B}"/>
    <dgm:cxn modelId="{15C54180-7405-4AEB-900B-280D265E9FBD}" srcId="{755964C9-FB5D-4B48-A21D-BF68251B8147}" destId="{9207D4A7-766D-4A2B-BC37-EBA9E25B5F9D}" srcOrd="0" destOrd="0" parTransId="{BC4F1CB0-99C3-4F22-A424-880038BFCF6D}" sibTransId="{642EC37B-A667-466B-B110-5203B973F381}"/>
    <dgm:cxn modelId="{FD2AA38B-30FC-4D96-B69B-790F477FEA2B}" type="presOf" srcId="{30CDAD30-6611-468C-94AF-9CF75F25238F}" destId="{6C353D59-EDEC-45D0-AD6D-C3CA0A603AF2}" srcOrd="0" destOrd="0" presId="urn:microsoft.com/office/officeart/2005/8/layout/vList2"/>
    <dgm:cxn modelId="{52FED3C1-9911-4702-82F4-4A30815AF929}" type="presOf" srcId="{DB6281B3-4F2A-4690-9E9E-91A8318DD8E9}" destId="{660EEA47-616A-4E9C-B76F-6EC48D2463D6}" srcOrd="0" destOrd="0" presId="urn:microsoft.com/office/officeart/2005/8/layout/vList2"/>
    <dgm:cxn modelId="{08246ED3-8381-49D5-AA87-A0DFF0D98FC2}" type="presOf" srcId="{722B94ED-537E-414A-B694-284EA8348A29}" destId="{660EEA47-616A-4E9C-B76F-6EC48D2463D6}" srcOrd="0" destOrd="1" presId="urn:microsoft.com/office/officeart/2005/8/layout/vList2"/>
    <dgm:cxn modelId="{258F32EF-74BE-4859-86D4-BC5910B8C4B2}" type="presOf" srcId="{9207D4A7-766D-4A2B-BC37-EBA9E25B5F9D}" destId="{06136681-9232-42EA-80FA-A37B1F662A1D}" srcOrd="0" destOrd="0" presId="urn:microsoft.com/office/officeart/2005/8/layout/vList2"/>
    <dgm:cxn modelId="{F67E5EF3-02EF-4E74-B3C5-C966EE585D67}" type="presOf" srcId="{3ED3AC52-56EC-4C31-9080-3D5E410F73DE}" destId="{EAADBEC3-66C2-4ECB-89E5-2A5C56082CC3}" srcOrd="0" destOrd="0" presId="urn:microsoft.com/office/officeart/2005/8/layout/vList2"/>
    <dgm:cxn modelId="{77460724-55B0-4154-8D08-FC96F6E558A4}" type="presParOf" srcId="{5D5616B8-60C9-4979-B4A1-396FCB489EC2}" destId="{06136681-9232-42EA-80FA-A37B1F662A1D}" srcOrd="0" destOrd="0" presId="urn:microsoft.com/office/officeart/2005/8/layout/vList2"/>
    <dgm:cxn modelId="{CA8BA618-EFF7-4A07-8085-E71FB2DAF9B7}" type="presParOf" srcId="{5D5616B8-60C9-4979-B4A1-396FCB489EC2}" destId="{EAADBEC3-66C2-4ECB-89E5-2A5C56082CC3}" srcOrd="1" destOrd="0" presId="urn:microsoft.com/office/officeart/2005/8/layout/vList2"/>
    <dgm:cxn modelId="{B6CFE913-9E18-48D8-A98D-370E397DF398}" type="presParOf" srcId="{5D5616B8-60C9-4979-B4A1-396FCB489EC2}" destId="{6C353D59-EDEC-45D0-AD6D-C3CA0A603AF2}" srcOrd="2" destOrd="0" presId="urn:microsoft.com/office/officeart/2005/8/layout/vList2"/>
    <dgm:cxn modelId="{448D803A-CC76-4044-86AF-F23BB9996F9D}" type="presParOf" srcId="{5D5616B8-60C9-4979-B4A1-396FCB489EC2}" destId="{660EEA47-616A-4E9C-B76F-6EC48D2463D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964C9-FB5D-4B48-A21D-BF68251B814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207D4A7-766D-4A2B-BC37-EBA9E25B5F9D}">
      <dgm:prSet/>
      <dgm:spPr>
        <a:solidFill>
          <a:srgbClr val="00B0F0"/>
        </a:solidFill>
      </dgm:spPr>
      <dgm:t>
        <a:bodyPr/>
        <a:lstStyle/>
        <a:p>
          <a:pPr>
            <a:defRPr b="1"/>
          </a:pPr>
          <a:r>
            <a:rPr lang="en-US" dirty="0"/>
            <a:t>Rotary’s #1 Priority</a:t>
          </a:r>
        </a:p>
      </dgm:t>
    </dgm:pt>
    <dgm:pt modelId="{BC4F1CB0-99C3-4F22-A424-880038BFCF6D}" type="parTrans" cxnId="{15C54180-7405-4AEB-900B-280D265E9FBD}">
      <dgm:prSet/>
      <dgm:spPr/>
      <dgm:t>
        <a:bodyPr/>
        <a:lstStyle/>
        <a:p>
          <a:endParaRPr lang="en-US"/>
        </a:p>
      </dgm:t>
    </dgm:pt>
    <dgm:pt modelId="{642EC37B-A667-466B-B110-5203B973F381}" type="sibTrans" cxnId="{15C54180-7405-4AEB-900B-280D265E9FBD}">
      <dgm:prSet/>
      <dgm:spPr/>
      <dgm:t>
        <a:bodyPr/>
        <a:lstStyle/>
        <a:p>
          <a:endParaRPr lang="en-US"/>
        </a:p>
      </dgm:t>
    </dgm:pt>
    <dgm:pt modelId="{30CDAD30-6611-468C-94AF-9CF75F25238F}">
      <dgm:prSet/>
      <dgm:spPr/>
      <dgm:t>
        <a:bodyPr/>
        <a:lstStyle/>
        <a:p>
          <a:pPr>
            <a:defRPr b="1"/>
          </a:pPr>
          <a:r>
            <a:rPr lang="en-US" dirty="0"/>
            <a:t>The PP Society is a proven initiative </a:t>
          </a:r>
        </a:p>
      </dgm:t>
    </dgm:pt>
    <dgm:pt modelId="{449660EF-6E1C-4451-815B-FADACFFA68D2}" type="parTrans" cxnId="{EB44D32C-FCF0-4713-830A-17AC3535C869}">
      <dgm:prSet/>
      <dgm:spPr/>
      <dgm:t>
        <a:bodyPr/>
        <a:lstStyle/>
        <a:p>
          <a:endParaRPr lang="en-US"/>
        </a:p>
      </dgm:t>
    </dgm:pt>
    <dgm:pt modelId="{C085FEEB-DDEB-486B-BCC8-47AB5B82BEB8}" type="sibTrans" cxnId="{EB44D32C-FCF0-4713-830A-17AC3535C869}">
      <dgm:prSet/>
      <dgm:spPr/>
      <dgm:t>
        <a:bodyPr/>
        <a:lstStyle/>
        <a:p>
          <a:endParaRPr lang="en-US"/>
        </a:p>
      </dgm:t>
    </dgm:pt>
    <dgm:pt modelId="{DB6281B3-4F2A-4690-9E9E-91A8318DD8E9}">
      <dgm:prSet/>
      <dgm:spPr/>
      <dgm:t>
        <a:bodyPr/>
        <a:lstStyle/>
        <a:p>
          <a:r>
            <a:rPr lang="en-US" dirty="0"/>
            <a:t>Rotary Direct</a:t>
          </a:r>
        </a:p>
      </dgm:t>
    </dgm:pt>
    <dgm:pt modelId="{2948F36C-F2CB-413A-A224-3C1404BAB52F}" type="parTrans" cxnId="{2A542175-4328-47B7-9F5D-F622434FE1A0}">
      <dgm:prSet/>
      <dgm:spPr/>
      <dgm:t>
        <a:bodyPr/>
        <a:lstStyle/>
        <a:p>
          <a:endParaRPr lang="en-US"/>
        </a:p>
      </dgm:t>
    </dgm:pt>
    <dgm:pt modelId="{C2D6EFE6-0204-4536-A71B-095DD7615A9B}" type="sibTrans" cxnId="{2A542175-4328-47B7-9F5D-F622434FE1A0}">
      <dgm:prSet/>
      <dgm:spPr/>
      <dgm:t>
        <a:bodyPr/>
        <a:lstStyle/>
        <a:p>
          <a:endParaRPr lang="en-US"/>
        </a:p>
      </dgm:t>
    </dgm:pt>
    <dgm:pt modelId="{C3D48A20-04DA-4B82-B4E9-D992013F0A58}">
      <dgm:prSet/>
      <dgm:spPr/>
      <dgm:t>
        <a:bodyPr/>
        <a:lstStyle/>
        <a:p>
          <a:r>
            <a:rPr lang="en-US"/>
            <a:t>The PolioPlus Society encourages:</a:t>
          </a:r>
        </a:p>
      </dgm:t>
    </dgm:pt>
    <dgm:pt modelId="{EF2BA78B-1736-4A0A-ABBB-FAE807F3CD27}" type="parTrans" cxnId="{CDB5C68B-0231-4E02-BA2A-33C2B5F1AC2E}">
      <dgm:prSet/>
      <dgm:spPr/>
      <dgm:t>
        <a:bodyPr/>
        <a:lstStyle/>
        <a:p>
          <a:endParaRPr lang="en-US"/>
        </a:p>
      </dgm:t>
    </dgm:pt>
    <dgm:pt modelId="{D2998743-1CC8-4AE3-8DE2-51078A48B974}" type="sibTrans" cxnId="{CDB5C68B-0231-4E02-BA2A-33C2B5F1AC2E}">
      <dgm:prSet/>
      <dgm:spPr/>
      <dgm:t>
        <a:bodyPr/>
        <a:lstStyle/>
        <a:p>
          <a:endParaRPr lang="en-US"/>
        </a:p>
      </dgm:t>
    </dgm:pt>
    <dgm:pt modelId="{CCBAF39D-BB7C-409E-BDA7-A4430C1A7CEC}">
      <dgm:prSet/>
      <dgm:spPr/>
      <dgm:t>
        <a:bodyPr/>
        <a:lstStyle/>
        <a:p>
          <a:endParaRPr lang="en-US" dirty="0"/>
        </a:p>
      </dgm:t>
    </dgm:pt>
    <dgm:pt modelId="{647359D3-E26A-43EF-96AB-7BA548701091}" type="parTrans" cxnId="{B10C4D9F-71F6-4D05-ADCF-5E4F598761BC}">
      <dgm:prSet/>
      <dgm:spPr/>
      <dgm:t>
        <a:bodyPr/>
        <a:lstStyle/>
        <a:p>
          <a:endParaRPr lang="en-US"/>
        </a:p>
      </dgm:t>
    </dgm:pt>
    <dgm:pt modelId="{ED1AD3DB-589F-4E56-B549-052D71F6510A}" type="sibTrans" cxnId="{B10C4D9F-71F6-4D05-ADCF-5E4F598761BC}">
      <dgm:prSet/>
      <dgm:spPr/>
      <dgm:t>
        <a:bodyPr/>
        <a:lstStyle/>
        <a:p>
          <a:endParaRPr lang="en-US"/>
        </a:p>
      </dgm:t>
    </dgm:pt>
    <dgm:pt modelId="{BA1CDC1E-572F-4B02-B8F5-9C90DED25E47}">
      <dgm:prSet/>
      <dgm:spPr/>
      <dgm:t>
        <a:bodyPr/>
        <a:lstStyle/>
        <a:p>
          <a:r>
            <a:rPr lang="en-US" dirty="0"/>
            <a:t>Continued giving at higher levels</a:t>
          </a:r>
          <a:endParaRPr lang="en-US" i="1" dirty="0"/>
        </a:p>
      </dgm:t>
    </dgm:pt>
    <dgm:pt modelId="{9536C1B8-7FF0-4936-ABD3-93AEA1B50C56}" type="parTrans" cxnId="{DFA0D006-C327-4EEC-AA4A-8D0D0D6D02E3}">
      <dgm:prSet/>
      <dgm:spPr/>
      <dgm:t>
        <a:bodyPr/>
        <a:lstStyle/>
        <a:p>
          <a:endParaRPr lang="en-US"/>
        </a:p>
      </dgm:t>
    </dgm:pt>
    <dgm:pt modelId="{2E4C2A7B-2075-43A8-ADF0-DEA1EE17EDF6}" type="sibTrans" cxnId="{DFA0D006-C327-4EEC-AA4A-8D0D0D6D02E3}">
      <dgm:prSet/>
      <dgm:spPr/>
      <dgm:t>
        <a:bodyPr/>
        <a:lstStyle/>
        <a:p>
          <a:endParaRPr lang="en-US"/>
        </a:p>
      </dgm:t>
    </dgm:pt>
    <dgm:pt modelId="{4AD683F4-40D1-431C-8793-B0577262514A}">
      <dgm:prSet/>
      <dgm:spPr/>
      <dgm:t>
        <a:bodyPr/>
        <a:lstStyle/>
        <a:p>
          <a:r>
            <a:rPr lang="en-US" dirty="0"/>
            <a:t>Member support around the globe</a:t>
          </a:r>
        </a:p>
      </dgm:t>
    </dgm:pt>
    <dgm:pt modelId="{8819628E-0CF1-44C9-A23E-36E6D19826EC}" type="parTrans" cxnId="{535E1EB2-6ED0-43E3-855E-E54B8371DD61}">
      <dgm:prSet/>
      <dgm:spPr/>
      <dgm:t>
        <a:bodyPr/>
        <a:lstStyle/>
        <a:p>
          <a:endParaRPr lang="en-US"/>
        </a:p>
      </dgm:t>
    </dgm:pt>
    <dgm:pt modelId="{D02CEC33-7A1C-4391-8F9C-644550012852}" type="sibTrans" cxnId="{535E1EB2-6ED0-43E3-855E-E54B8371DD61}">
      <dgm:prSet/>
      <dgm:spPr/>
      <dgm:t>
        <a:bodyPr/>
        <a:lstStyle/>
        <a:p>
          <a:endParaRPr lang="en-US"/>
        </a:p>
      </dgm:t>
    </dgm:pt>
    <dgm:pt modelId="{51C3F9B0-A669-4BAF-AFDA-5186E5E6A4C9}">
      <dgm:prSet/>
      <dgm:spPr/>
      <dgm:t>
        <a:bodyPr/>
        <a:lstStyle/>
        <a:p>
          <a:r>
            <a:rPr lang="en-US" dirty="0"/>
            <a:t>Rotary on-line giving</a:t>
          </a:r>
        </a:p>
      </dgm:t>
    </dgm:pt>
    <dgm:pt modelId="{9F607225-549C-4C1E-81F9-48DF3619B1DF}" type="parTrans" cxnId="{F8106351-4976-49F8-961F-48E6B6A5BFDC}">
      <dgm:prSet/>
      <dgm:spPr/>
      <dgm:t>
        <a:bodyPr/>
        <a:lstStyle/>
        <a:p>
          <a:endParaRPr lang="en-US"/>
        </a:p>
      </dgm:t>
    </dgm:pt>
    <dgm:pt modelId="{1D8752DA-84A7-4E39-AC15-05A37E123F7C}" type="sibTrans" cxnId="{F8106351-4976-49F8-961F-48E6B6A5BFDC}">
      <dgm:prSet/>
      <dgm:spPr/>
      <dgm:t>
        <a:bodyPr/>
        <a:lstStyle/>
        <a:p>
          <a:endParaRPr lang="en-US"/>
        </a:p>
      </dgm:t>
    </dgm:pt>
    <dgm:pt modelId="{5F464BF7-77F0-4E08-890C-7EEF5D69A026}">
      <dgm:prSet/>
      <dgm:spPr/>
      <dgm:t>
        <a:bodyPr/>
        <a:lstStyle/>
        <a:p>
          <a:r>
            <a:rPr lang="en-US" dirty="0"/>
            <a:t>Volunteer Networks</a:t>
          </a:r>
        </a:p>
      </dgm:t>
    </dgm:pt>
    <dgm:pt modelId="{DCB61E72-7D27-4DCB-9655-BF2946F64BA6}" type="parTrans" cxnId="{88444310-2776-4377-8D0E-C4865F4FA9D1}">
      <dgm:prSet/>
      <dgm:spPr/>
      <dgm:t>
        <a:bodyPr/>
        <a:lstStyle/>
        <a:p>
          <a:endParaRPr lang="en-US"/>
        </a:p>
      </dgm:t>
    </dgm:pt>
    <dgm:pt modelId="{D612EE77-1365-48AF-A1C9-4E09AC30D323}" type="sibTrans" cxnId="{88444310-2776-4377-8D0E-C4865F4FA9D1}">
      <dgm:prSet/>
      <dgm:spPr/>
      <dgm:t>
        <a:bodyPr/>
        <a:lstStyle/>
        <a:p>
          <a:endParaRPr lang="en-US"/>
        </a:p>
      </dgm:t>
    </dgm:pt>
    <dgm:pt modelId="{C50E27F8-7EC1-4A71-9BEA-30B7AA3C41DF}">
      <dgm:prSet/>
      <dgm:spPr/>
      <dgm:t>
        <a:bodyPr/>
        <a:lstStyle/>
        <a:p>
          <a:r>
            <a:rPr lang="en-US" dirty="0"/>
            <a:t>Passionate Donors</a:t>
          </a:r>
        </a:p>
      </dgm:t>
    </dgm:pt>
    <dgm:pt modelId="{6D27F6D3-98A1-4F8B-B3F6-4D48D835C1B2}" type="parTrans" cxnId="{EF83E7E3-8EC1-4B71-9E34-BD9092D49308}">
      <dgm:prSet/>
      <dgm:spPr/>
      <dgm:t>
        <a:bodyPr/>
        <a:lstStyle/>
        <a:p>
          <a:endParaRPr lang="en-US"/>
        </a:p>
      </dgm:t>
    </dgm:pt>
    <dgm:pt modelId="{8DB09524-BA15-42D6-8976-97E56397E520}" type="sibTrans" cxnId="{EF83E7E3-8EC1-4B71-9E34-BD9092D49308}">
      <dgm:prSet/>
      <dgm:spPr/>
      <dgm:t>
        <a:bodyPr/>
        <a:lstStyle/>
        <a:p>
          <a:endParaRPr lang="en-US"/>
        </a:p>
      </dgm:t>
    </dgm:pt>
    <dgm:pt modelId="{2E0E70AA-D278-4D0D-8952-2B65B85660BB}">
      <dgm:prSet/>
      <dgm:spPr/>
      <dgm:t>
        <a:bodyPr/>
        <a:lstStyle/>
        <a:p>
          <a:pPr>
            <a:buFont typeface="Arial" panose="020B0604020202020204" pitchFamily="34" charset="0"/>
            <a:buChar char="•"/>
          </a:pPr>
          <a:r>
            <a:rPr lang="en-US" i="1" dirty="0"/>
            <a:t>Allows Districts to thank, steward and cultivate its most generous givers</a:t>
          </a:r>
        </a:p>
      </dgm:t>
    </dgm:pt>
    <dgm:pt modelId="{B5F87BD4-AE78-49BC-BE7A-CA491BBA0245}" type="parTrans" cxnId="{07A51A29-66CB-4794-B269-005E24A28C09}">
      <dgm:prSet/>
      <dgm:spPr/>
      <dgm:t>
        <a:bodyPr/>
        <a:lstStyle/>
        <a:p>
          <a:endParaRPr lang="en-US"/>
        </a:p>
      </dgm:t>
    </dgm:pt>
    <dgm:pt modelId="{10B3AD12-5BB2-45E5-8BFF-DC4B61A9247F}" type="sibTrans" cxnId="{07A51A29-66CB-4794-B269-005E24A28C09}">
      <dgm:prSet/>
      <dgm:spPr/>
      <dgm:t>
        <a:bodyPr/>
        <a:lstStyle/>
        <a:p>
          <a:endParaRPr lang="en-US"/>
        </a:p>
      </dgm:t>
    </dgm:pt>
    <dgm:pt modelId="{1555B16C-D84A-4DC6-BA3E-17098322EE86}" type="pres">
      <dgm:prSet presAssocID="{755964C9-FB5D-4B48-A21D-BF68251B8147}" presName="linear" presStyleCnt="0">
        <dgm:presLayoutVars>
          <dgm:dir/>
          <dgm:animLvl val="lvl"/>
          <dgm:resizeHandles val="exact"/>
        </dgm:presLayoutVars>
      </dgm:prSet>
      <dgm:spPr/>
    </dgm:pt>
    <dgm:pt modelId="{4E2982AF-D7AD-4F62-B41F-7D2FE12953A4}" type="pres">
      <dgm:prSet presAssocID="{9207D4A7-766D-4A2B-BC37-EBA9E25B5F9D}" presName="parentLin" presStyleCnt="0"/>
      <dgm:spPr/>
    </dgm:pt>
    <dgm:pt modelId="{36347A2E-167B-437A-93A0-5D4EDF4FFEE7}" type="pres">
      <dgm:prSet presAssocID="{9207D4A7-766D-4A2B-BC37-EBA9E25B5F9D}" presName="parentLeftMargin" presStyleLbl="node1" presStyleIdx="0" presStyleCnt="2"/>
      <dgm:spPr/>
    </dgm:pt>
    <dgm:pt modelId="{3572DF49-8F61-4141-A4E8-AEBDDB5681C8}" type="pres">
      <dgm:prSet presAssocID="{9207D4A7-766D-4A2B-BC37-EBA9E25B5F9D}" presName="parentText" presStyleLbl="node1" presStyleIdx="0" presStyleCnt="2" custScaleX="142857" custLinFactNeighborX="-49756" custLinFactNeighborY="-1672">
        <dgm:presLayoutVars>
          <dgm:chMax val="0"/>
          <dgm:bulletEnabled val="1"/>
        </dgm:presLayoutVars>
      </dgm:prSet>
      <dgm:spPr/>
    </dgm:pt>
    <dgm:pt modelId="{59E2EB4A-3EBA-4714-BFAD-32B928214B8A}" type="pres">
      <dgm:prSet presAssocID="{9207D4A7-766D-4A2B-BC37-EBA9E25B5F9D}" presName="negativeSpace" presStyleCnt="0"/>
      <dgm:spPr/>
    </dgm:pt>
    <dgm:pt modelId="{48E45C1C-6F29-4477-B7D5-7189753B05AA}" type="pres">
      <dgm:prSet presAssocID="{9207D4A7-766D-4A2B-BC37-EBA9E25B5F9D}" presName="childText" presStyleLbl="conFgAcc1" presStyleIdx="0" presStyleCnt="2" custScaleX="96024" custScaleY="50058" custLinFactNeighborX="508" custLinFactNeighborY="-11048">
        <dgm:presLayoutVars>
          <dgm:bulletEnabled val="1"/>
        </dgm:presLayoutVars>
      </dgm:prSet>
      <dgm:spPr/>
    </dgm:pt>
    <dgm:pt modelId="{A2C7AF23-6A37-4EF3-9F1E-0653FA18257F}" type="pres">
      <dgm:prSet presAssocID="{642EC37B-A667-466B-B110-5203B973F381}" presName="spaceBetweenRectangles" presStyleCnt="0"/>
      <dgm:spPr/>
    </dgm:pt>
    <dgm:pt modelId="{0A24AEF0-1C18-446A-87AC-7ACABB36D09A}" type="pres">
      <dgm:prSet presAssocID="{30CDAD30-6611-468C-94AF-9CF75F25238F}" presName="parentLin" presStyleCnt="0"/>
      <dgm:spPr/>
    </dgm:pt>
    <dgm:pt modelId="{A56463A0-C717-4F7B-8E1B-B6B0BB9A0836}" type="pres">
      <dgm:prSet presAssocID="{30CDAD30-6611-468C-94AF-9CF75F25238F}" presName="parentLeftMargin" presStyleLbl="node1" presStyleIdx="0" presStyleCnt="2"/>
      <dgm:spPr/>
    </dgm:pt>
    <dgm:pt modelId="{8FC4D900-290B-4A1E-B84E-605D9A039B37}" type="pres">
      <dgm:prSet presAssocID="{30CDAD30-6611-468C-94AF-9CF75F25238F}" presName="parentText" presStyleLbl="node1" presStyleIdx="1" presStyleCnt="2" custScaleX="142857" custLinFactNeighborX="-62283" custLinFactNeighborY="-31688">
        <dgm:presLayoutVars>
          <dgm:chMax val="0"/>
          <dgm:bulletEnabled val="1"/>
        </dgm:presLayoutVars>
      </dgm:prSet>
      <dgm:spPr/>
    </dgm:pt>
    <dgm:pt modelId="{36616D87-4644-4607-949A-E0FDE812B0D7}" type="pres">
      <dgm:prSet presAssocID="{30CDAD30-6611-468C-94AF-9CF75F25238F}" presName="negativeSpace" presStyleCnt="0"/>
      <dgm:spPr/>
    </dgm:pt>
    <dgm:pt modelId="{4B1E05CA-C455-4521-804A-9E79BF2545EB}" type="pres">
      <dgm:prSet presAssocID="{30CDAD30-6611-468C-94AF-9CF75F25238F}" presName="childText" presStyleLbl="conFgAcc1" presStyleIdx="1" presStyleCnt="2" custScaleY="69722" custLinFactNeighborY="93836">
        <dgm:presLayoutVars>
          <dgm:bulletEnabled val="1"/>
        </dgm:presLayoutVars>
      </dgm:prSet>
      <dgm:spPr/>
    </dgm:pt>
  </dgm:ptLst>
  <dgm:cxnLst>
    <dgm:cxn modelId="{DFA0D006-C327-4EEC-AA4A-8D0D0D6D02E3}" srcId="{C3D48A20-04DA-4B82-B4E9-D992013F0A58}" destId="{BA1CDC1E-572F-4B02-B8F5-9C90DED25E47}" srcOrd="1" destOrd="0" parTransId="{9536C1B8-7FF0-4936-ABD3-93AEA1B50C56}" sibTransId="{2E4C2A7B-2075-43A8-ADF0-DEA1EE17EDF6}"/>
    <dgm:cxn modelId="{88444310-2776-4377-8D0E-C4865F4FA9D1}" srcId="{30CDAD30-6611-468C-94AF-9CF75F25238F}" destId="{5F464BF7-77F0-4E08-890C-7EEF5D69A026}" srcOrd="2" destOrd="0" parTransId="{DCB61E72-7D27-4DCB-9655-BF2946F64BA6}" sibTransId="{D612EE77-1365-48AF-A1C9-4E09AC30D323}"/>
    <dgm:cxn modelId="{72C91B12-7F93-415B-A334-70A3CAA13CC7}" type="presOf" srcId="{51C3F9B0-A669-4BAF-AFDA-5186E5E6A4C9}" destId="{4B1E05CA-C455-4521-804A-9E79BF2545EB}" srcOrd="0" destOrd="1" presId="urn:microsoft.com/office/officeart/2005/8/layout/list1"/>
    <dgm:cxn modelId="{A664BE1C-734A-4061-BCAF-E723F48898B2}" type="presOf" srcId="{4AD683F4-40D1-431C-8793-B0577262514A}" destId="{48E45C1C-6F29-4477-B7D5-7189753B05AA}" srcOrd="0" destOrd="2" presId="urn:microsoft.com/office/officeart/2005/8/layout/list1"/>
    <dgm:cxn modelId="{07A51A29-66CB-4794-B269-005E24A28C09}" srcId="{C3D48A20-04DA-4B82-B4E9-D992013F0A58}" destId="{2E0E70AA-D278-4D0D-8952-2B65B85660BB}" srcOrd="2" destOrd="0" parTransId="{B5F87BD4-AE78-49BC-BE7A-CA491BBA0245}" sibTransId="{10B3AD12-5BB2-45E5-8BFF-DC4B61A9247F}"/>
    <dgm:cxn modelId="{EB44D32C-FCF0-4713-830A-17AC3535C869}" srcId="{755964C9-FB5D-4B48-A21D-BF68251B8147}" destId="{30CDAD30-6611-468C-94AF-9CF75F25238F}" srcOrd="1" destOrd="0" parTransId="{449660EF-6E1C-4451-815B-FADACFFA68D2}" sibTransId="{C085FEEB-DDEB-486B-BCC8-47AB5B82BEB8}"/>
    <dgm:cxn modelId="{F5BB582E-592B-4EB1-B56A-3415FF059531}" type="presOf" srcId="{5F464BF7-77F0-4E08-890C-7EEF5D69A026}" destId="{4B1E05CA-C455-4521-804A-9E79BF2545EB}" srcOrd="0" destOrd="2" presId="urn:microsoft.com/office/officeart/2005/8/layout/list1"/>
    <dgm:cxn modelId="{514DD740-8ACD-4D38-84E2-8D1F7F4712A6}" type="presOf" srcId="{30CDAD30-6611-468C-94AF-9CF75F25238F}" destId="{8FC4D900-290B-4A1E-B84E-605D9A039B37}" srcOrd="1" destOrd="0" presId="urn:microsoft.com/office/officeart/2005/8/layout/list1"/>
    <dgm:cxn modelId="{DB879767-AEA6-4464-9341-C98CC1C6A725}" type="presOf" srcId="{CCBAF39D-BB7C-409E-BDA7-A4430C1A7CEC}" destId="{48E45C1C-6F29-4477-B7D5-7189753B05AA}" srcOrd="0" destOrd="0" presId="urn:microsoft.com/office/officeart/2005/8/layout/list1"/>
    <dgm:cxn modelId="{F8106351-4976-49F8-961F-48E6B6A5BFDC}" srcId="{30CDAD30-6611-468C-94AF-9CF75F25238F}" destId="{51C3F9B0-A669-4BAF-AFDA-5186E5E6A4C9}" srcOrd="1" destOrd="0" parTransId="{9F607225-549C-4C1E-81F9-48DF3619B1DF}" sibTransId="{1D8752DA-84A7-4E39-AC15-05A37E123F7C}"/>
    <dgm:cxn modelId="{2A542175-4328-47B7-9F5D-F622434FE1A0}" srcId="{30CDAD30-6611-468C-94AF-9CF75F25238F}" destId="{DB6281B3-4F2A-4690-9E9E-91A8318DD8E9}" srcOrd="0" destOrd="0" parTransId="{2948F36C-F2CB-413A-A224-3C1404BAB52F}" sibTransId="{C2D6EFE6-0204-4536-A71B-095DD7615A9B}"/>
    <dgm:cxn modelId="{E2231456-CAF0-4D1B-9B8D-0E2EEF1DA91F}" type="presOf" srcId="{DB6281B3-4F2A-4690-9E9E-91A8318DD8E9}" destId="{4B1E05CA-C455-4521-804A-9E79BF2545EB}" srcOrd="0" destOrd="0" presId="urn:microsoft.com/office/officeart/2005/8/layout/list1"/>
    <dgm:cxn modelId="{15C54180-7405-4AEB-900B-280D265E9FBD}" srcId="{755964C9-FB5D-4B48-A21D-BF68251B8147}" destId="{9207D4A7-766D-4A2B-BC37-EBA9E25B5F9D}" srcOrd="0" destOrd="0" parTransId="{BC4F1CB0-99C3-4F22-A424-880038BFCF6D}" sibTransId="{642EC37B-A667-466B-B110-5203B973F381}"/>
    <dgm:cxn modelId="{CDB5C68B-0231-4E02-BA2A-33C2B5F1AC2E}" srcId="{9207D4A7-766D-4A2B-BC37-EBA9E25B5F9D}" destId="{C3D48A20-04DA-4B82-B4E9-D992013F0A58}" srcOrd="1" destOrd="0" parTransId="{EF2BA78B-1736-4A0A-ABBB-FAE807F3CD27}" sibTransId="{D2998743-1CC8-4AE3-8DE2-51078A48B974}"/>
    <dgm:cxn modelId="{96807F93-ACC7-4576-9687-62EE0792127C}" type="presOf" srcId="{9207D4A7-766D-4A2B-BC37-EBA9E25B5F9D}" destId="{3572DF49-8F61-4141-A4E8-AEBDDB5681C8}" srcOrd="1" destOrd="0" presId="urn:microsoft.com/office/officeart/2005/8/layout/list1"/>
    <dgm:cxn modelId="{51A53A98-7447-47FA-888D-D18F21BEF043}" type="presOf" srcId="{BA1CDC1E-572F-4B02-B8F5-9C90DED25E47}" destId="{48E45C1C-6F29-4477-B7D5-7189753B05AA}" srcOrd="0" destOrd="3" presId="urn:microsoft.com/office/officeart/2005/8/layout/list1"/>
    <dgm:cxn modelId="{B10C4D9F-71F6-4D05-ADCF-5E4F598761BC}" srcId="{9207D4A7-766D-4A2B-BC37-EBA9E25B5F9D}" destId="{CCBAF39D-BB7C-409E-BDA7-A4430C1A7CEC}" srcOrd="0" destOrd="0" parTransId="{647359D3-E26A-43EF-96AB-7BA548701091}" sibTransId="{ED1AD3DB-589F-4E56-B549-052D71F6510A}"/>
    <dgm:cxn modelId="{95DAF6AD-2B97-419E-A414-5E5DC4E9D14A}" type="presOf" srcId="{9207D4A7-766D-4A2B-BC37-EBA9E25B5F9D}" destId="{36347A2E-167B-437A-93A0-5D4EDF4FFEE7}" srcOrd="0" destOrd="0" presId="urn:microsoft.com/office/officeart/2005/8/layout/list1"/>
    <dgm:cxn modelId="{535E1EB2-6ED0-43E3-855E-E54B8371DD61}" srcId="{C3D48A20-04DA-4B82-B4E9-D992013F0A58}" destId="{4AD683F4-40D1-431C-8793-B0577262514A}" srcOrd="0" destOrd="0" parTransId="{8819628E-0CF1-44C9-A23E-36E6D19826EC}" sibTransId="{D02CEC33-7A1C-4391-8F9C-644550012852}"/>
    <dgm:cxn modelId="{1882A4BE-9916-4403-8D2E-9B7E8D4FCE9A}" type="presOf" srcId="{755964C9-FB5D-4B48-A21D-BF68251B8147}" destId="{1555B16C-D84A-4DC6-BA3E-17098322EE86}" srcOrd="0" destOrd="0" presId="urn:microsoft.com/office/officeart/2005/8/layout/list1"/>
    <dgm:cxn modelId="{F52DF4CE-3E6C-4881-8B8F-CEC63DCD4A43}" type="presOf" srcId="{2E0E70AA-D278-4D0D-8952-2B65B85660BB}" destId="{48E45C1C-6F29-4477-B7D5-7189753B05AA}" srcOrd="0" destOrd="4" presId="urn:microsoft.com/office/officeart/2005/8/layout/list1"/>
    <dgm:cxn modelId="{2C7D3FD2-5BFC-43A0-AA45-B2471D9A1CAD}" type="presOf" srcId="{C3D48A20-04DA-4B82-B4E9-D992013F0A58}" destId="{48E45C1C-6F29-4477-B7D5-7189753B05AA}" srcOrd="0" destOrd="1" presId="urn:microsoft.com/office/officeart/2005/8/layout/list1"/>
    <dgm:cxn modelId="{FD25EBE2-B056-4E60-B57B-6AA856A276F6}" type="presOf" srcId="{30CDAD30-6611-468C-94AF-9CF75F25238F}" destId="{A56463A0-C717-4F7B-8E1B-B6B0BB9A0836}" srcOrd="0" destOrd="0" presId="urn:microsoft.com/office/officeart/2005/8/layout/list1"/>
    <dgm:cxn modelId="{EF83E7E3-8EC1-4B71-9E34-BD9092D49308}" srcId="{30CDAD30-6611-468C-94AF-9CF75F25238F}" destId="{C50E27F8-7EC1-4A71-9BEA-30B7AA3C41DF}" srcOrd="3" destOrd="0" parTransId="{6D27F6D3-98A1-4F8B-B3F6-4D48D835C1B2}" sibTransId="{8DB09524-BA15-42D6-8976-97E56397E520}"/>
    <dgm:cxn modelId="{C68F9AE5-7CE5-48CB-8722-9774960E32FC}" type="presOf" srcId="{C50E27F8-7EC1-4A71-9BEA-30B7AA3C41DF}" destId="{4B1E05CA-C455-4521-804A-9E79BF2545EB}" srcOrd="0" destOrd="3" presId="urn:microsoft.com/office/officeart/2005/8/layout/list1"/>
    <dgm:cxn modelId="{822DEE13-E60A-4020-A708-8C497975D48A}" type="presParOf" srcId="{1555B16C-D84A-4DC6-BA3E-17098322EE86}" destId="{4E2982AF-D7AD-4F62-B41F-7D2FE12953A4}" srcOrd="0" destOrd="0" presId="urn:microsoft.com/office/officeart/2005/8/layout/list1"/>
    <dgm:cxn modelId="{CC13C6D8-1BFA-4CCD-8A50-91D8C5679C04}" type="presParOf" srcId="{4E2982AF-D7AD-4F62-B41F-7D2FE12953A4}" destId="{36347A2E-167B-437A-93A0-5D4EDF4FFEE7}" srcOrd="0" destOrd="0" presId="urn:microsoft.com/office/officeart/2005/8/layout/list1"/>
    <dgm:cxn modelId="{7CB8FD07-85BF-4512-AD9F-5A1BC1391354}" type="presParOf" srcId="{4E2982AF-D7AD-4F62-B41F-7D2FE12953A4}" destId="{3572DF49-8F61-4141-A4E8-AEBDDB5681C8}" srcOrd="1" destOrd="0" presId="urn:microsoft.com/office/officeart/2005/8/layout/list1"/>
    <dgm:cxn modelId="{0E5A775D-BCA6-48DB-AD8A-B369DF4D8A17}" type="presParOf" srcId="{1555B16C-D84A-4DC6-BA3E-17098322EE86}" destId="{59E2EB4A-3EBA-4714-BFAD-32B928214B8A}" srcOrd="1" destOrd="0" presId="urn:microsoft.com/office/officeart/2005/8/layout/list1"/>
    <dgm:cxn modelId="{88074EFE-B2CF-4830-9232-5824DC38C392}" type="presParOf" srcId="{1555B16C-D84A-4DC6-BA3E-17098322EE86}" destId="{48E45C1C-6F29-4477-B7D5-7189753B05AA}" srcOrd="2" destOrd="0" presId="urn:microsoft.com/office/officeart/2005/8/layout/list1"/>
    <dgm:cxn modelId="{21C1D5A2-C1BB-4BD0-AE89-BFE64CD4CE99}" type="presParOf" srcId="{1555B16C-D84A-4DC6-BA3E-17098322EE86}" destId="{A2C7AF23-6A37-4EF3-9F1E-0653FA18257F}" srcOrd="3" destOrd="0" presId="urn:microsoft.com/office/officeart/2005/8/layout/list1"/>
    <dgm:cxn modelId="{695D712A-BB7C-4254-BC65-7AA17B45234A}" type="presParOf" srcId="{1555B16C-D84A-4DC6-BA3E-17098322EE86}" destId="{0A24AEF0-1C18-446A-87AC-7ACABB36D09A}" srcOrd="4" destOrd="0" presId="urn:microsoft.com/office/officeart/2005/8/layout/list1"/>
    <dgm:cxn modelId="{87FE3B05-C4EB-42D9-BAF4-1B80C544FC20}" type="presParOf" srcId="{0A24AEF0-1C18-446A-87AC-7ACABB36D09A}" destId="{A56463A0-C717-4F7B-8E1B-B6B0BB9A0836}" srcOrd="0" destOrd="0" presId="urn:microsoft.com/office/officeart/2005/8/layout/list1"/>
    <dgm:cxn modelId="{94D5A883-3434-40FB-AC4B-E2D9E360D9A0}" type="presParOf" srcId="{0A24AEF0-1C18-446A-87AC-7ACABB36D09A}" destId="{8FC4D900-290B-4A1E-B84E-605D9A039B37}" srcOrd="1" destOrd="0" presId="urn:microsoft.com/office/officeart/2005/8/layout/list1"/>
    <dgm:cxn modelId="{41FAE263-5B61-4595-BA6B-8ED04A1C75AD}" type="presParOf" srcId="{1555B16C-D84A-4DC6-BA3E-17098322EE86}" destId="{36616D87-4644-4607-949A-E0FDE812B0D7}" srcOrd="5" destOrd="0" presId="urn:microsoft.com/office/officeart/2005/8/layout/list1"/>
    <dgm:cxn modelId="{AA368DA2-70C0-4797-A7D9-250C4E77445D}" type="presParOf" srcId="{1555B16C-D84A-4DC6-BA3E-17098322EE86}" destId="{4B1E05CA-C455-4521-804A-9E79BF2545E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5964C9-FB5D-4B48-A21D-BF68251B81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207D4A7-766D-4A2B-BC37-EBA9E25B5F9D}">
      <dgm:prSet/>
      <dgm:spPr/>
      <dgm:t>
        <a:bodyPr/>
        <a:lstStyle/>
        <a:p>
          <a:pPr algn="ctr"/>
          <a:endParaRPr lang="en-US" dirty="0"/>
        </a:p>
        <a:p>
          <a:pPr algn="ctr"/>
          <a:r>
            <a:rPr lang="en-US" b="1" dirty="0"/>
            <a:t>The Rotary Foundation Support Staff</a:t>
          </a:r>
        </a:p>
        <a:p>
          <a:pPr algn="ctr"/>
          <a:endParaRPr lang="en-US" dirty="0"/>
        </a:p>
      </dgm:t>
    </dgm:pt>
    <dgm:pt modelId="{642EC37B-A667-466B-B110-5203B973F381}" type="sibTrans" cxnId="{15C54180-7405-4AEB-900B-280D265E9FBD}">
      <dgm:prSet/>
      <dgm:spPr/>
      <dgm:t>
        <a:bodyPr/>
        <a:lstStyle/>
        <a:p>
          <a:endParaRPr lang="en-US"/>
        </a:p>
      </dgm:t>
    </dgm:pt>
    <dgm:pt modelId="{BC4F1CB0-99C3-4F22-A424-880038BFCF6D}" type="parTrans" cxnId="{15C54180-7405-4AEB-900B-280D265E9FBD}">
      <dgm:prSet/>
      <dgm:spPr/>
      <dgm:t>
        <a:bodyPr/>
        <a:lstStyle/>
        <a:p>
          <a:endParaRPr lang="en-US"/>
        </a:p>
      </dgm:t>
    </dgm:pt>
    <dgm:pt modelId="{3ED3AC52-56EC-4C31-9080-3D5E410F73DE}">
      <dgm:prSet/>
      <dgm:spPr/>
      <dgm:t>
        <a:bodyPr/>
        <a:lstStyle/>
        <a:p>
          <a:endParaRPr lang="en-US" dirty="0"/>
        </a:p>
      </dgm:t>
    </dgm:pt>
    <dgm:pt modelId="{D3A7E4A4-2D6E-4BCF-9A32-1237C9580AD6}" type="sibTrans" cxnId="{375C7B26-D7A4-47A8-97DA-472BEA549ECC}">
      <dgm:prSet/>
      <dgm:spPr/>
      <dgm:t>
        <a:bodyPr/>
        <a:lstStyle/>
        <a:p>
          <a:endParaRPr lang="en-US"/>
        </a:p>
      </dgm:t>
    </dgm:pt>
    <dgm:pt modelId="{73F5CCB7-8606-42C8-9721-0332753E537A}" type="parTrans" cxnId="{375C7B26-D7A4-47A8-97DA-472BEA549ECC}">
      <dgm:prSet/>
      <dgm:spPr/>
      <dgm:t>
        <a:bodyPr/>
        <a:lstStyle/>
        <a:p>
          <a:endParaRPr lang="en-US"/>
        </a:p>
      </dgm:t>
    </dgm:pt>
    <dgm:pt modelId="{5D5616B8-60C9-4979-B4A1-396FCB489EC2}" type="pres">
      <dgm:prSet presAssocID="{755964C9-FB5D-4B48-A21D-BF68251B8147}" presName="linear" presStyleCnt="0">
        <dgm:presLayoutVars>
          <dgm:animLvl val="lvl"/>
          <dgm:resizeHandles val="exact"/>
        </dgm:presLayoutVars>
      </dgm:prSet>
      <dgm:spPr/>
    </dgm:pt>
    <dgm:pt modelId="{06136681-9232-42EA-80FA-A37B1F662A1D}" type="pres">
      <dgm:prSet presAssocID="{9207D4A7-766D-4A2B-BC37-EBA9E25B5F9D}" presName="parentText" presStyleLbl="node1" presStyleIdx="0" presStyleCnt="1" custScaleY="23428" custLinFactY="-20634" custLinFactNeighborX="0" custLinFactNeighborY="-100000">
        <dgm:presLayoutVars>
          <dgm:chMax val="0"/>
          <dgm:bulletEnabled val="1"/>
        </dgm:presLayoutVars>
      </dgm:prSet>
      <dgm:spPr/>
    </dgm:pt>
    <dgm:pt modelId="{EAADBEC3-66C2-4ECB-89E5-2A5C56082CC3}" type="pres">
      <dgm:prSet presAssocID="{9207D4A7-766D-4A2B-BC37-EBA9E25B5F9D}" presName="childText" presStyleLbl="revTx" presStyleIdx="0" presStyleCnt="1">
        <dgm:presLayoutVars>
          <dgm:bulletEnabled val="1"/>
        </dgm:presLayoutVars>
      </dgm:prSet>
      <dgm:spPr/>
    </dgm:pt>
  </dgm:ptLst>
  <dgm:cxnLst>
    <dgm:cxn modelId="{375C7B26-D7A4-47A8-97DA-472BEA549ECC}" srcId="{9207D4A7-766D-4A2B-BC37-EBA9E25B5F9D}" destId="{3ED3AC52-56EC-4C31-9080-3D5E410F73DE}" srcOrd="0" destOrd="0" parTransId="{73F5CCB7-8606-42C8-9721-0332753E537A}" sibTransId="{D3A7E4A4-2D6E-4BCF-9A32-1237C9580AD6}"/>
    <dgm:cxn modelId="{34F14742-575A-4DDC-A637-E98B01ED3F74}" type="presOf" srcId="{755964C9-FB5D-4B48-A21D-BF68251B8147}" destId="{5D5616B8-60C9-4979-B4A1-396FCB489EC2}" srcOrd="0" destOrd="0" presId="urn:microsoft.com/office/officeart/2005/8/layout/vList2"/>
    <dgm:cxn modelId="{15C54180-7405-4AEB-900B-280D265E9FBD}" srcId="{755964C9-FB5D-4B48-A21D-BF68251B8147}" destId="{9207D4A7-766D-4A2B-BC37-EBA9E25B5F9D}" srcOrd="0" destOrd="0" parTransId="{BC4F1CB0-99C3-4F22-A424-880038BFCF6D}" sibTransId="{642EC37B-A667-466B-B110-5203B973F381}"/>
    <dgm:cxn modelId="{258F32EF-74BE-4859-86D4-BC5910B8C4B2}" type="presOf" srcId="{9207D4A7-766D-4A2B-BC37-EBA9E25B5F9D}" destId="{06136681-9232-42EA-80FA-A37B1F662A1D}" srcOrd="0" destOrd="0" presId="urn:microsoft.com/office/officeart/2005/8/layout/vList2"/>
    <dgm:cxn modelId="{F67E5EF3-02EF-4E74-B3C5-C966EE585D67}" type="presOf" srcId="{3ED3AC52-56EC-4C31-9080-3D5E410F73DE}" destId="{EAADBEC3-66C2-4ECB-89E5-2A5C56082CC3}" srcOrd="0" destOrd="0" presId="urn:microsoft.com/office/officeart/2005/8/layout/vList2"/>
    <dgm:cxn modelId="{77460724-55B0-4154-8D08-FC96F6E558A4}" type="presParOf" srcId="{5D5616B8-60C9-4979-B4A1-396FCB489EC2}" destId="{06136681-9232-42EA-80FA-A37B1F662A1D}" srcOrd="0" destOrd="0" presId="urn:microsoft.com/office/officeart/2005/8/layout/vList2"/>
    <dgm:cxn modelId="{CA8BA618-EFF7-4A07-8085-E71FB2DAF9B7}" type="presParOf" srcId="{5D5616B8-60C9-4979-B4A1-396FCB489EC2}" destId="{EAADBEC3-66C2-4ECB-89E5-2A5C56082CC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5964C9-FB5D-4B48-A21D-BF68251B81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207D4A7-766D-4A2B-BC37-EBA9E25B5F9D}">
      <dgm:prSet custT="1"/>
      <dgm:spPr/>
      <dgm:t>
        <a:bodyPr/>
        <a:lstStyle/>
        <a:p>
          <a:pPr algn="ctr"/>
          <a:r>
            <a:rPr lang="en-US" sz="3600" dirty="0"/>
            <a:t>Each District Will Decide to:</a:t>
          </a:r>
        </a:p>
      </dgm:t>
    </dgm:pt>
    <dgm:pt modelId="{642EC37B-A667-466B-B110-5203B973F381}" type="sibTrans" cxnId="{15C54180-7405-4AEB-900B-280D265E9FBD}">
      <dgm:prSet/>
      <dgm:spPr/>
      <dgm:t>
        <a:bodyPr/>
        <a:lstStyle/>
        <a:p>
          <a:endParaRPr lang="en-US"/>
        </a:p>
      </dgm:t>
    </dgm:pt>
    <dgm:pt modelId="{BC4F1CB0-99C3-4F22-A424-880038BFCF6D}" type="parTrans" cxnId="{15C54180-7405-4AEB-900B-280D265E9FBD}">
      <dgm:prSet/>
      <dgm:spPr/>
      <dgm:t>
        <a:bodyPr/>
        <a:lstStyle/>
        <a:p>
          <a:endParaRPr lang="en-US"/>
        </a:p>
      </dgm:t>
    </dgm:pt>
    <dgm:pt modelId="{3ED3AC52-56EC-4C31-9080-3D5E410F73DE}">
      <dgm:prSet/>
      <dgm:spPr/>
      <dgm:t>
        <a:bodyPr/>
        <a:lstStyle/>
        <a:p>
          <a:endParaRPr lang="en-US" dirty="0"/>
        </a:p>
      </dgm:t>
    </dgm:pt>
    <dgm:pt modelId="{D3A7E4A4-2D6E-4BCF-9A32-1237C9580AD6}" type="sibTrans" cxnId="{375C7B26-D7A4-47A8-97DA-472BEA549ECC}">
      <dgm:prSet/>
      <dgm:spPr/>
      <dgm:t>
        <a:bodyPr/>
        <a:lstStyle/>
        <a:p>
          <a:endParaRPr lang="en-US"/>
        </a:p>
      </dgm:t>
    </dgm:pt>
    <dgm:pt modelId="{73F5CCB7-8606-42C8-9721-0332753E537A}" type="parTrans" cxnId="{375C7B26-D7A4-47A8-97DA-472BEA549ECC}">
      <dgm:prSet/>
      <dgm:spPr/>
      <dgm:t>
        <a:bodyPr/>
        <a:lstStyle/>
        <a:p>
          <a:endParaRPr lang="en-US"/>
        </a:p>
      </dgm:t>
    </dgm:pt>
    <dgm:pt modelId="{5D5616B8-60C9-4979-B4A1-396FCB489EC2}" type="pres">
      <dgm:prSet presAssocID="{755964C9-FB5D-4B48-A21D-BF68251B8147}" presName="linear" presStyleCnt="0">
        <dgm:presLayoutVars>
          <dgm:animLvl val="lvl"/>
          <dgm:resizeHandles val="exact"/>
        </dgm:presLayoutVars>
      </dgm:prSet>
      <dgm:spPr/>
    </dgm:pt>
    <dgm:pt modelId="{06136681-9232-42EA-80FA-A37B1F662A1D}" type="pres">
      <dgm:prSet presAssocID="{9207D4A7-766D-4A2B-BC37-EBA9E25B5F9D}" presName="parentText" presStyleLbl="node1" presStyleIdx="0" presStyleCnt="1" custScaleY="167182" custLinFactY="-53354" custLinFactNeighborX="-1086" custLinFactNeighborY="-100000">
        <dgm:presLayoutVars>
          <dgm:chMax val="0"/>
          <dgm:bulletEnabled val="1"/>
        </dgm:presLayoutVars>
      </dgm:prSet>
      <dgm:spPr/>
    </dgm:pt>
    <dgm:pt modelId="{EAADBEC3-66C2-4ECB-89E5-2A5C56082CC3}" type="pres">
      <dgm:prSet presAssocID="{9207D4A7-766D-4A2B-BC37-EBA9E25B5F9D}" presName="childText" presStyleLbl="revTx" presStyleIdx="0" presStyleCnt="1">
        <dgm:presLayoutVars>
          <dgm:bulletEnabled val="1"/>
        </dgm:presLayoutVars>
      </dgm:prSet>
      <dgm:spPr/>
    </dgm:pt>
  </dgm:ptLst>
  <dgm:cxnLst>
    <dgm:cxn modelId="{375C7B26-D7A4-47A8-97DA-472BEA549ECC}" srcId="{9207D4A7-766D-4A2B-BC37-EBA9E25B5F9D}" destId="{3ED3AC52-56EC-4C31-9080-3D5E410F73DE}" srcOrd="0" destOrd="0" parTransId="{73F5CCB7-8606-42C8-9721-0332753E537A}" sibTransId="{D3A7E4A4-2D6E-4BCF-9A32-1237C9580AD6}"/>
    <dgm:cxn modelId="{34F14742-575A-4DDC-A637-E98B01ED3F74}" type="presOf" srcId="{755964C9-FB5D-4B48-A21D-BF68251B8147}" destId="{5D5616B8-60C9-4979-B4A1-396FCB489EC2}" srcOrd="0" destOrd="0" presId="urn:microsoft.com/office/officeart/2005/8/layout/vList2"/>
    <dgm:cxn modelId="{15C54180-7405-4AEB-900B-280D265E9FBD}" srcId="{755964C9-FB5D-4B48-A21D-BF68251B8147}" destId="{9207D4A7-766D-4A2B-BC37-EBA9E25B5F9D}" srcOrd="0" destOrd="0" parTransId="{BC4F1CB0-99C3-4F22-A424-880038BFCF6D}" sibTransId="{642EC37B-A667-466B-B110-5203B973F381}"/>
    <dgm:cxn modelId="{258F32EF-74BE-4859-86D4-BC5910B8C4B2}" type="presOf" srcId="{9207D4A7-766D-4A2B-BC37-EBA9E25B5F9D}" destId="{06136681-9232-42EA-80FA-A37B1F662A1D}" srcOrd="0" destOrd="0" presId="urn:microsoft.com/office/officeart/2005/8/layout/vList2"/>
    <dgm:cxn modelId="{F67E5EF3-02EF-4E74-B3C5-C966EE585D67}" type="presOf" srcId="{3ED3AC52-56EC-4C31-9080-3D5E410F73DE}" destId="{EAADBEC3-66C2-4ECB-89E5-2A5C56082CC3}" srcOrd="0" destOrd="0" presId="urn:microsoft.com/office/officeart/2005/8/layout/vList2"/>
    <dgm:cxn modelId="{77460724-55B0-4154-8D08-FC96F6E558A4}" type="presParOf" srcId="{5D5616B8-60C9-4979-B4A1-396FCB489EC2}" destId="{06136681-9232-42EA-80FA-A37B1F662A1D}" srcOrd="0" destOrd="0" presId="urn:microsoft.com/office/officeart/2005/8/layout/vList2"/>
    <dgm:cxn modelId="{CA8BA618-EFF7-4A07-8085-E71FB2DAF9B7}" type="presParOf" srcId="{5D5616B8-60C9-4979-B4A1-396FCB489EC2}" destId="{EAADBEC3-66C2-4ECB-89E5-2A5C56082CC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53C59E-67B1-4A93-BC34-2DEDB9389D7C}"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5A7C532C-3B9D-4458-A6E5-5FD3026E8D87}">
      <dgm:prSet custT="1"/>
      <dgm:spPr/>
      <dgm:t>
        <a:bodyPr/>
        <a:lstStyle/>
        <a:p>
          <a:r>
            <a:rPr lang="en-US" sz="2400" dirty="0"/>
            <a:t>Establish</a:t>
          </a:r>
        </a:p>
      </dgm:t>
    </dgm:pt>
    <dgm:pt modelId="{D6E728C2-C2E4-440E-9118-795E9A369112}" type="parTrans" cxnId="{D694487B-FA8E-41C9-ADA7-1245174C44BD}">
      <dgm:prSet/>
      <dgm:spPr/>
      <dgm:t>
        <a:bodyPr/>
        <a:lstStyle/>
        <a:p>
          <a:endParaRPr lang="en-US" sz="2000"/>
        </a:p>
      </dgm:t>
    </dgm:pt>
    <dgm:pt modelId="{4C81A3A5-C0BA-4A80-9F58-DCE0FE3C6ED7}" type="sibTrans" cxnId="{D694487B-FA8E-41C9-ADA7-1245174C44BD}">
      <dgm:prSet/>
      <dgm:spPr/>
      <dgm:t>
        <a:bodyPr/>
        <a:lstStyle/>
        <a:p>
          <a:endParaRPr lang="en-US" sz="2000"/>
        </a:p>
      </dgm:t>
    </dgm:pt>
    <dgm:pt modelId="{3177A3BE-7232-48B0-8F86-A368568F522B}">
      <dgm:prSet custT="1"/>
      <dgm:spPr/>
      <dgm:t>
        <a:bodyPr/>
        <a:lstStyle/>
        <a:p>
          <a:r>
            <a:rPr lang="en-US" sz="1800"/>
            <a:t>Establish a PolioPlus Society Chair</a:t>
          </a:r>
        </a:p>
      </dgm:t>
    </dgm:pt>
    <dgm:pt modelId="{E66A3CF8-2A63-4902-8E52-3556E2071B15}" type="parTrans" cxnId="{85332132-876D-4747-8E7B-4893D0F616D9}">
      <dgm:prSet/>
      <dgm:spPr/>
      <dgm:t>
        <a:bodyPr/>
        <a:lstStyle/>
        <a:p>
          <a:endParaRPr lang="en-US" sz="2000"/>
        </a:p>
      </dgm:t>
    </dgm:pt>
    <dgm:pt modelId="{D556DA16-E06A-416F-84F8-9CA5AF47CF54}" type="sibTrans" cxnId="{85332132-876D-4747-8E7B-4893D0F616D9}">
      <dgm:prSet/>
      <dgm:spPr/>
      <dgm:t>
        <a:bodyPr/>
        <a:lstStyle/>
        <a:p>
          <a:endParaRPr lang="en-US" sz="2000"/>
        </a:p>
      </dgm:t>
    </dgm:pt>
    <dgm:pt modelId="{12BFEE6C-3C7E-47F9-8AD0-4CFAC7FFBCD7}">
      <dgm:prSet custT="1"/>
      <dgm:spPr/>
      <dgm:t>
        <a:bodyPr/>
        <a:lstStyle/>
        <a:p>
          <a:r>
            <a:rPr lang="en-US" sz="2400"/>
            <a:t>Include</a:t>
          </a:r>
        </a:p>
      </dgm:t>
    </dgm:pt>
    <dgm:pt modelId="{3098B7CC-8BCF-45CF-9726-742D70A1F395}" type="parTrans" cxnId="{48F10694-7E58-49A4-BEF6-8AF298A55A10}">
      <dgm:prSet/>
      <dgm:spPr/>
      <dgm:t>
        <a:bodyPr/>
        <a:lstStyle/>
        <a:p>
          <a:endParaRPr lang="en-US" sz="2000"/>
        </a:p>
      </dgm:t>
    </dgm:pt>
    <dgm:pt modelId="{5CB739F4-4CE1-41C7-88A5-50B38A20A507}" type="sibTrans" cxnId="{48F10694-7E58-49A4-BEF6-8AF298A55A10}">
      <dgm:prSet/>
      <dgm:spPr/>
      <dgm:t>
        <a:bodyPr/>
        <a:lstStyle/>
        <a:p>
          <a:endParaRPr lang="en-US" sz="2000"/>
        </a:p>
      </dgm:t>
    </dgm:pt>
    <dgm:pt modelId="{60699F57-8726-42AD-A628-7F953DF09438}">
      <dgm:prSet custT="1"/>
      <dgm:spPr/>
      <dgm:t>
        <a:bodyPr/>
        <a:lstStyle/>
        <a:p>
          <a:r>
            <a:rPr lang="en-US" sz="1800" dirty="0"/>
            <a:t>Include a budget line item for recognition items if used</a:t>
          </a:r>
          <a:br>
            <a:rPr lang="en-US" sz="1800" dirty="0"/>
          </a:br>
          <a:endParaRPr lang="en-US" sz="1800" dirty="0"/>
        </a:p>
      </dgm:t>
    </dgm:pt>
    <dgm:pt modelId="{2BB75F27-8B97-47E8-B44D-E3FB7F68E0EA}" type="parTrans" cxnId="{0CBD043D-829D-4437-B2E4-D1FB4ED0D771}">
      <dgm:prSet/>
      <dgm:spPr/>
      <dgm:t>
        <a:bodyPr/>
        <a:lstStyle/>
        <a:p>
          <a:endParaRPr lang="en-US" sz="2000"/>
        </a:p>
      </dgm:t>
    </dgm:pt>
    <dgm:pt modelId="{6E4B1D65-3FDD-4DB6-9225-4F143BCB418D}" type="sibTrans" cxnId="{0CBD043D-829D-4437-B2E4-D1FB4ED0D771}">
      <dgm:prSet/>
      <dgm:spPr/>
      <dgm:t>
        <a:bodyPr/>
        <a:lstStyle/>
        <a:p>
          <a:endParaRPr lang="en-US" sz="2000"/>
        </a:p>
      </dgm:t>
    </dgm:pt>
    <dgm:pt modelId="{A87030FE-9683-480C-8BA5-D526ACC1E685}">
      <dgm:prSet custT="1"/>
      <dgm:spPr/>
      <dgm:t>
        <a:bodyPr/>
        <a:lstStyle/>
        <a:p>
          <a:r>
            <a:rPr lang="en-US" sz="2400"/>
            <a:t>Use</a:t>
          </a:r>
        </a:p>
      </dgm:t>
    </dgm:pt>
    <dgm:pt modelId="{1A021B5A-53F7-4EBA-9535-5A3CC6F09B0B}" type="parTrans" cxnId="{EA5DDC7C-468F-487A-BA94-C767133BE496}">
      <dgm:prSet/>
      <dgm:spPr/>
      <dgm:t>
        <a:bodyPr/>
        <a:lstStyle/>
        <a:p>
          <a:endParaRPr lang="en-US" sz="2000"/>
        </a:p>
      </dgm:t>
    </dgm:pt>
    <dgm:pt modelId="{F8CF0E23-A148-4805-98CB-AB8A68DC0678}" type="sibTrans" cxnId="{EA5DDC7C-468F-487A-BA94-C767133BE496}">
      <dgm:prSet/>
      <dgm:spPr/>
      <dgm:t>
        <a:bodyPr/>
        <a:lstStyle/>
        <a:p>
          <a:endParaRPr lang="en-US" sz="2000"/>
        </a:p>
      </dgm:t>
    </dgm:pt>
    <dgm:pt modelId="{22E52804-E870-4FCA-BB34-5B755D874C1F}">
      <dgm:prSet custT="1"/>
      <dgm:spPr/>
      <dgm:t>
        <a:bodyPr/>
        <a:lstStyle/>
        <a:p>
          <a:r>
            <a:rPr lang="en-US" sz="1800" dirty="0"/>
            <a:t>Use of pins and/or certificates at the individual and/or club level</a:t>
          </a:r>
        </a:p>
      </dgm:t>
    </dgm:pt>
    <dgm:pt modelId="{DBA0F8EE-E2F1-405C-8FEE-118940C37917}" type="parTrans" cxnId="{CEE4B165-A643-4907-9D86-8D5A5A522468}">
      <dgm:prSet/>
      <dgm:spPr/>
      <dgm:t>
        <a:bodyPr/>
        <a:lstStyle/>
        <a:p>
          <a:endParaRPr lang="en-US" sz="2000"/>
        </a:p>
      </dgm:t>
    </dgm:pt>
    <dgm:pt modelId="{A4A215BB-37B8-49F9-8CA3-FCAC0064C585}" type="sibTrans" cxnId="{CEE4B165-A643-4907-9D86-8D5A5A522468}">
      <dgm:prSet/>
      <dgm:spPr/>
      <dgm:t>
        <a:bodyPr/>
        <a:lstStyle/>
        <a:p>
          <a:endParaRPr lang="en-US" sz="2000"/>
        </a:p>
      </dgm:t>
    </dgm:pt>
    <dgm:pt modelId="{83CF09E3-2714-4994-8291-5D7B88F46187}">
      <dgm:prSet custT="1"/>
      <dgm:spPr/>
      <dgm:t>
        <a:bodyPr/>
        <a:lstStyle/>
        <a:p>
          <a:r>
            <a:rPr lang="en-US" sz="2400"/>
            <a:t>Include</a:t>
          </a:r>
        </a:p>
      </dgm:t>
    </dgm:pt>
    <dgm:pt modelId="{0E104D4C-B4CD-44A6-9D0D-AE0A07009E80}" type="parTrans" cxnId="{2C9F131F-1E5E-43B6-8542-7E5370C827BF}">
      <dgm:prSet/>
      <dgm:spPr/>
      <dgm:t>
        <a:bodyPr/>
        <a:lstStyle/>
        <a:p>
          <a:endParaRPr lang="en-US" sz="2000"/>
        </a:p>
      </dgm:t>
    </dgm:pt>
    <dgm:pt modelId="{A33BC272-BFE1-4322-BDB5-D4758E974413}" type="sibTrans" cxnId="{2C9F131F-1E5E-43B6-8542-7E5370C827BF}">
      <dgm:prSet/>
      <dgm:spPr/>
      <dgm:t>
        <a:bodyPr/>
        <a:lstStyle/>
        <a:p>
          <a:endParaRPr lang="en-US" sz="2000"/>
        </a:p>
      </dgm:t>
    </dgm:pt>
    <dgm:pt modelId="{9C6A5E53-EECB-455B-BB49-37A2CB2B587D}">
      <dgm:prSet custT="1"/>
      <dgm:spPr/>
      <dgm:t>
        <a:bodyPr/>
        <a:lstStyle/>
        <a:p>
          <a:r>
            <a:rPr lang="en-US" sz="1800"/>
            <a:t>Include Assistant Governors and Public Image Chairs</a:t>
          </a:r>
        </a:p>
      </dgm:t>
    </dgm:pt>
    <dgm:pt modelId="{D756D23E-9BB9-450C-BCE9-362DA53E6E56}" type="parTrans" cxnId="{F45EFAF7-267C-4045-A565-7409CFDFE17B}">
      <dgm:prSet/>
      <dgm:spPr/>
      <dgm:t>
        <a:bodyPr/>
        <a:lstStyle/>
        <a:p>
          <a:endParaRPr lang="en-US" sz="2000"/>
        </a:p>
      </dgm:t>
    </dgm:pt>
    <dgm:pt modelId="{D50BD2BF-AA3E-4B4A-BACE-D11577C75F59}" type="sibTrans" cxnId="{F45EFAF7-267C-4045-A565-7409CFDFE17B}">
      <dgm:prSet/>
      <dgm:spPr/>
      <dgm:t>
        <a:bodyPr/>
        <a:lstStyle/>
        <a:p>
          <a:endParaRPr lang="en-US" sz="2000"/>
        </a:p>
      </dgm:t>
    </dgm:pt>
    <dgm:pt modelId="{F70FC3BB-2CAA-416A-B0FF-6C4561524415}" type="pres">
      <dgm:prSet presAssocID="{C053C59E-67B1-4A93-BC34-2DEDB9389D7C}" presName="Name0" presStyleCnt="0">
        <dgm:presLayoutVars>
          <dgm:dir/>
          <dgm:animLvl val="lvl"/>
          <dgm:resizeHandles val="exact"/>
        </dgm:presLayoutVars>
      </dgm:prSet>
      <dgm:spPr/>
    </dgm:pt>
    <dgm:pt modelId="{2536A17C-CBCD-4F7E-B5A1-4B0C8C7C6AFE}" type="pres">
      <dgm:prSet presAssocID="{5A7C532C-3B9D-4458-A6E5-5FD3026E8D87}" presName="linNode" presStyleCnt="0"/>
      <dgm:spPr/>
    </dgm:pt>
    <dgm:pt modelId="{3D63F85E-4689-4CB3-B1C5-938056355827}" type="pres">
      <dgm:prSet presAssocID="{5A7C532C-3B9D-4458-A6E5-5FD3026E8D87}" presName="parentText" presStyleLbl="solidFgAcc1" presStyleIdx="0" presStyleCnt="4">
        <dgm:presLayoutVars>
          <dgm:chMax val="1"/>
          <dgm:bulletEnabled/>
        </dgm:presLayoutVars>
      </dgm:prSet>
      <dgm:spPr/>
    </dgm:pt>
    <dgm:pt modelId="{F8F397C8-2C88-49D3-B26B-F484F5FB75B5}" type="pres">
      <dgm:prSet presAssocID="{5A7C532C-3B9D-4458-A6E5-5FD3026E8D87}" presName="descendantText" presStyleLbl="alignNode1" presStyleIdx="0" presStyleCnt="4">
        <dgm:presLayoutVars>
          <dgm:bulletEnabled/>
        </dgm:presLayoutVars>
      </dgm:prSet>
      <dgm:spPr/>
    </dgm:pt>
    <dgm:pt modelId="{17839D11-7C35-4DC2-94DE-7486BF5A333B}" type="pres">
      <dgm:prSet presAssocID="{4C81A3A5-C0BA-4A80-9F58-DCE0FE3C6ED7}" presName="sp" presStyleCnt="0"/>
      <dgm:spPr/>
    </dgm:pt>
    <dgm:pt modelId="{E68AE9FA-548A-4F69-AC84-8B19B9A0A660}" type="pres">
      <dgm:prSet presAssocID="{12BFEE6C-3C7E-47F9-8AD0-4CFAC7FFBCD7}" presName="linNode" presStyleCnt="0"/>
      <dgm:spPr/>
    </dgm:pt>
    <dgm:pt modelId="{554B42D2-D257-4697-AFBD-AA0A1163C87E}" type="pres">
      <dgm:prSet presAssocID="{12BFEE6C-3C7E-47F9-8AD0-4CFAC7FFBCD7}" presName="parentText" presStyleLbl="solidFgAcc1" presStyleIdx="1" presStyleCnt="4">
        <dgm:presLayoutVars>
          <dgm:chMax val="1"/>
          <dgm:bulletEnabled/>
        </dgm:presLayoutVars>
      </dgm:prSet>
      <dgm:spPr/>
    </dgm:pt>
    <dgm:pt modelId="{78FB494C-7BAB-45C4-BB05-3ADB8DF8FBD4}" type="pres">
      <dgm:prSet presAssocID="{12BFEE6C-3C7E-47F9-8AD0-4CFAC7FFBCD7}" presName="descendantText" presStyleLbl="alignNode1" presStyleIdx="1" presStyleCnt="4">
        <dgm:presLayoutVars>
          <dgm:bulletEnabled/>
        </dgm:presLayoutVars>
      </dgm:prSet>
      <dgm:spPr/>
    </dgm:pt>
    <dgm:pt modelId="{04E7CD97-58B0-4B69-BEBD-98EAD180234D}" type="pres">
      <dgm:prSet presAssocID="{5CB739F4-4CE1-41C7-88A5-50B38A20A507}" presName="sp" presStyleCnt="0"/>
      <dgm:spPr/>
    </dgm:pt>
    <dgm:pt modelId="{2B6E0B6B-05F3-41C4-90FC-1FDC509B0614}" type="pres">
      <dgm:prSet presAssocID="{A87030FE-9683-480C-8BA5-D526ACC1E685}" presName="linNode" presStyleCnt="0"/>
      <dgm:spPr/>
    </dgm:pt>
    <dgm:pt modelId="{B03F469D-5A10-406F-8B5E-68B8928122F2}" type="pres">
      <dgm:prSet presAssocID="{A87030FE-9683-480C-8BA5-D526ACC1E685}" presName="parentText" presStyleLbl="solidFgAcc1" presStyleIdx="2" presStyleCnt="4">
        <dgm:presLayoutVars>
          <dgm:chMax val="1"/>
          <dgm:bulletEnabled/>
        </dgm:presLayoutVars>
      </dgm:prSet>
      <dgm:spPr/>
    </dgm:pt>
    <dgm:pt modelId="{F3CA5377-641B-43B6-B9CB-AAC13567D869}" type="pres">
      <dgm:prSet presAssocID="{A87030FE-9683-480C-8BA5-D526ACC1E685}" presName="descendantText" presStyleLbl="alignNode1" presStyleIdx="2" presStyleCnt="4">
        <dgm:presLayoutVars>
          <dgm:bulletEnabled/>
        </dgm:presLayoutVars>
      </dgm:prSet>
      <dgm:spPr/>
    </dgm:pt>
    <dgm:pt modelId="{81764BDC-443F-40BF-BCA6-82EC16C0FFAB}" type="pres">
      <dgm:prSet presAssocID="{F8CF0E23-A148-4805-98CB-AB8A68DC0678}" presName="sp" presStyleCnt="0"/>
      <dgm:spPr/>
    </dgm:pt>
    <dgm:pt modelId="{5B090ABD-9359-4FD8-8FD1-F0D985371062}" type="pres">
      <dgm:prSet presAssocID="{83CF09E3-2714-4994-8291-5D7B88F46187}" presName="linNode" presStyleCnt="0"/>
      <dgm:spPr/>
    </dgm:pt>
    <dgm:pt modelId="{453EEFF8-8741-4ACA-909D-56CF2F005283}" type="pres">
      <dgm:prSet presAssocID="{83CF09E3-2714-4994-8291-5D7B88F46187}" presName="parentText" presStyleLbl="solidFgAcc1" presStyleIdx="3" presStyleCnt="4">
        <dgm:presLayoutVars>
          <dgm:chMax val="1"/>
          <dgm:bulletEnabled/>
        </dgm:presLayoutVars>
      </dgm:prSet>
      <dgm:spPr/>
    </dgm:pt>
    <dgm:pt modelId="{B240F0F1-38C3-4865-952F-9A146CB4B101}" type="pres">
      <dgm:prSet presAssocID="{83CF09E3-2714-4994-8291-5D7B88F46187}" presName="descendantText" presStyleLbl="alignNode1" presStyleIdx="3" presStyleCnt="4">
        <dgm:presLayoutVars>
          <dgm:bulletEnabled/>
        </dgm:presLayoutVars>
      </dgm:prSet>
      <dgm:spPr/>
    </dgm:pt>
  </dgm:ptLst>
  <dgm:cxnLst>
    <dgm:cxn modelId="{2C9F131F-1E5E-43B6-8542-7E5370C827BF}" srcId="{C053C59E-67B1-4A93-BC34-2DEDB9389D7C}" destId="{83CF09E3-2714-4994-8291-5D7B88F46187}" srcOrd="3" destOrd="0" parTransId="{0E104D4C-B4CD-44A6-9D0D-AE0A07009E80}" sibTransId="{A33BC272-BFE1-4322-BDB5-D4758E974413}"/>
    <dgm:cxn modelId="{D8B27F23-B430-4DD5-9F78-B54EBF0A9EE2}" type="presOf" srcId="{12BFEE6C-3C7E-47F9-8AD0-4CFAC7FFBCD7}" destId="{554B42D2-D257-4697-AFBD-AA0A1163C87E}" srcOrd="0" destOrd="0" presId="urn:microsoft.com/office/officeart/2016/7/layout/VerticalHollowActionList"/>
    <dgm:cxn modelId="{85332132-876D-4747-8E7B-4893D0F616D9}" srcId="{5A7C532C-3B9D-4458-A6E5-5FD3026E8D87}" destId="{3177A3BE-7232-48B0-8F86-A368568F522B}" srcOrd="0" destOrd="0" parTransId="{E66A3CF8-2A63-4902-8E52-3556E2071B15}" sibTransId="{D556DA16-E06A-416F-84F8-9CA5AF47CF54}"/>
    <dgm:cxn modelId="{CB10A638-3831-4335-9E6B-830870852E18}" type="presOf" srcId="{5A7C532C-3B9D-4458-A6E5-5FD3026E8D87}" destId="{3D63F85E-4689-4CB3-B1C5-938056355827}" srcOrd="0" destOrd="0" presId="urn:microsoft.com/office/officeart/2016/7/layout/VerticalHollowActionList"/>
    <dgm:cxn modelId="{0CBD043D-829D-4437-B2E4-D1FB4ED0D771}" srcId="{12BFEE6C-3C7E-47F9-8AD0-4CFAC7FFBCD7}" destId="{60699F57-8726-42AD-A628-7F953DF09438}" srcOrd="0" destOrd="0" parTransId="{2BB75F27-8B97-47E8-B44D-E3FB7F68E0EA}" sibTransId="{6E4B1D65-3FDD-4DB6-9225-4F143BCB418D}"/>
    <dgm:cxn modelId="{CEE4B165-A643-4907-9D86-8D5A5A522468}" srcId="{A87030FE-9683-480C-8BA5-D526ACC1E685}" destId="{22E52804-E870-4FCA-BB34-5B755D874C1F}" srcOrd="0" destOrd="0" parTransId="{DBA0F8EE-E2F1-405C-8FEE-118940C37917}" sibTransId="{A4A215BB-37B8-49F9-8CA3-FCAC0064C585}"/>
    <dgm:cxn modelId="{A3399448-1D49-4AEA-9395-010C311141AA}" type="presOf" srcId="{60699F57-8726-42AD-A628-7F953DF09438}" destId="{78FB494C-7BAB-45C4-BB05-3ADB8DF8FBD4}" srcOrd="0" destOrd="0" presId="urn:microsoft.com/office/officeart/2016/7/layout/VerticalHollowActionList"/>
    <dgm:cxn modelId="{661F9669-9AAF-4D07-A15C-541CC63FB6B2}" type="presOf" srcId="{22E52804-E870-4FCA-BB34-5B755D874C1F}" destId="{F3CA5377-641B-43B6-B9CB-AAC13567D869}" srcOrd="0" destOrd="0" presId="urn:microsoft.com/office/officeart/2016/7/layout/VerticalHollowActionList"/>
    <dgm:cxn modelId="{D694487B-FA8E-41C9-ADA7-1245174C44BD}" srcId="{C053C59E-67B1-4A93-BC34-2DEDB9389D7C}" destId="{5A7C532C-3B9D-4458-A6E5-5FD3026E8D87}" srcOrd="0" destOrd="0" parTransId="{D6E728C2-C2E4-440E-9118-795E9A369112}" sibTransId="{4C81A3A5-C0BA-4A80-9F58-DCE0FE3C6ED7}"/>
    <dgm:cxn modelId="{EA5DDC7C-468F-487A-BA94-C767133BE496}" srcId="{C053C59E-67B1-4A93-BC34-2DEDB9389D7C}" destId="{A87030FE-9683-480C-8BA5-D526ACC1E685}" srcOrd="2" destOrd="0" parTransId="{1A021B5A-53F7-4EBA-9535-5A3CC6F09B0B}" sibTransId="{F8CF0E23-A148-4805-98CB-AB8A68DC0678}"/>
    <dgm:cxn modelId="{48F10694-7E58-49A4-BEF6-8AF298A55A10}" srcId="{C053C59E-67B1-4A93-BC34-2DEDB9389D7C}" destId="{12BFEE6C-3C7E-47F9-8AD0-4CFAC7FFBCD7}" srcOrd="1" destOrd="0" parTransId="{3098B7CC-8BCF-45CF-9726-742D70A1F395}" sibTransId="{5CB739F4-4CE1-41C7-88A5-50B38A20A507}"/>
    <dgm:cxn modelId="{0AB630A8-676A-4064-A721-B3A5C1C16758}" type="presOf" srcId="{9C6A5E53-EECB-455B-BB49-37A2CB2B587D}" destId="{B240F0F1-38C3-4865-952F-9A146CB4B101}" srcOrd="0" destOrd="0" presId="urn:microsoft.com/office/officeart/2016/7/layout/VerticalHollowActionList"/>
    <dgm:cxn modelId="{F35D70BC-CA08-4672-BD86-50224A39B5D5}" type="presOf" srcId="{C053C59E-67B1-4A93-BC34-2DEDB9389D7C}" destId="{F70FC3BB-2CAA-416A-B0FF-6C4561524415}" srcOrd="0" destOrd="0" presId="urn:microsoft.com/office/officeart/2016/7/layout/VerticalHollowActionList"/>
    <dgm:cxn modelId="{DDAB59C2-7C44-4E7F-92FA-2B5BBFEC653B}" type="presOf" srcId="{3177A3BE-7232-48B0-8F86-A368568F522B}" destId="{F8F397C8-2C88-49D3-B26B-F484F5FB75B5}" srcOrd="0" destOrd="0" presId="urn:microsoft.com/office/officeart/2016/7/layout/VerticalHollowActionList"/>
    <dgm:cxn modelId="{EEAB0DE8-D272-494E-9451-B0B5E93A8654}" type="presOf" srcId="{A87030FE-9683-480C-8BA5-D526ACC1E685}" destId="{B03F469D-5A10-406F-8B5E-68B8928122F2}" srcOrd="0" destOrd="0" presId="urn:microsoft.com/office/officeart/2016/7/layout/VerticalHollowActionList"/>
    <dgm:cxn modelId="{E762D7EA-7B2A-4E48-AF69-02A655EEA5A9}" type="presOf" srcId="{83CF09E3-2714-4994-8291-5D7B88F46187}" destId="{453EEFF8-8741-4ACA-909D-56CF2F005283}" srcOrd="0" destOrd="0" presId="urn:microsoft.com/office/officeart/2016/7/layout/VerticalHollowActionList"/>
    <dgm:cxn modelId="{F45EFAF7-267C-4045-A565-7409CFDFE17B}" srcId="{83CF09E3-2714-4994-8291-5D7B88F46187}" destId="{9C6A5E53-EECB-455B-BB49-37A2CB2B587D}" srcOrd="0" destOrd="0" parTransId="{D756D23E-9BB9-450C-BCE9-362DA53E6E56}" sibTransId="{D50BD2BF-AA3E-4B4A-BACE-D11577C75F59}"/>
    <dgm:cxn modelId="{8DEF9897-A8E0-45C1-9A94-35DA2AC33C98}" type="presParOf" srcId="{F70FC3BB-2CAA-416A-B0FF-6C4561524415}" destId="{2536A17C-CBCD-4F7E-B5A1-4B0C8C7C6AFE}" srcOrd="0" destOrd="0" presId="urn:microsoft.com/office/officeart/2016/7/layout/VerticalHollowActionList"/>
    <dgm:cxn modelId="{64E3292E-168E-435F-BB7A-14009518B620}" type="presParOf" srcId="{2536A17C-CBCD-4F7E-B5A1-4B0C8C7C6AFE}" destId="{3D63F85E-4689-4CB3-B1C5-938056355827}" srcOrd="0" destOrd="0" presId="urn:microsoft.com/office/officeart/2016/7/layout/VerticalHollowActionList"/>
    <dgm:cxn modelId="{C6DBEEE7-B7B5-462C-A11F-F572DD9AAC4C}" type="presParOf" srcId="{2536A17C-CBCD-4F7E-B5A1-4B0C8C7C6AFE}" destId="{F8F397C8-2C88-49D3-B26B-F484F5FB75B5}" srcOrd="1" destOrd="0" presId="urn:microsoft.com/office/officeart/2016/7/layout/VerticalHollowActionList"/>
    <dgm:cxn modelId="{3948CEBB-AE20-41B3-A4CC-FF0E10927FE1}" type="presParOf" srcId="{F70FC3BB-2CAA-416A-B0FF-6C4561524415}" destId="{17839D11-7C35-4DC2-94DE-7486BF5A333B}" srcOrd="1" destOrd="0" presId="urn:microsoft.com/office/officeart/2016/7/layout/VerticalHollowActionList"/>
    <dgm:cxn modelId="{9CEBBAE4-35C7-4B66-8CF4-4F932455FF30}" type="presParOf" srcId="{F70FC3BB-2CAA-416A-B0FF-6C4561524415}" destId="{E68AE9FA-548A-4F69-AC84-8B19B9A0A660}" srcOrd="2" destOrd="0" presId="urn:microsoft.com/office/officeart/2016/7/layout/VerticalHollowActionList"/>
    <dgm:cxn modelId="{0C91F67F-E20B-4612-99B5-D49B8B984930}" type="presParOf" srcId="{E68AE9FA-548A-4F69-AC84-8B19B9A0A660}" destId="{554B42D2-D257-4697-AFBD-AA0A1163C87E}" srcOrd="0" destOrd="0" presId="urn:microsoft.com/office/officeart/2016/7/layout/VerticalHollowActionList"/>
    <dgm:cxn modelId="{AECA7A63-369A-4CAA-A95E-C911BB36C473}" type="presParOf" srcId="{E68AE9FA-548A-4F69-AC84-8B19B9A0A660}" destId="{78FB494C-7BAB-45C4-BB05-3ADB8DF8FBD4}" srcOrd="1" destOrd="0" presId="urn:microsoft.com/office/officeart/2016/7/layout/VerticalHollowActionList"/>
    <dgm:cxn modelId="{65C2F9C3-8DBB-48F6-9338-6C4D4E8F5B5F}" type="presParOf" srcId="{F70FC3BB-2CAA-416A-B0FF-6C4561524415}" destId="{04E7CD97-58B0-4B69-BEBD-98EAD180234D}" srcOrd="3" destOrd="0" presId="urn:microsoft.com/office/officeart/2016/7/layout/VerticalHollowActionList"/>
    <dgm:cxn modelId="{7BFA70E8-F424-4CBA-AF57-554F27C0B315}" type="presParOf" srcId="{F70FC3BB-2CAA-416A-B0FF-6C4561524415}" destId="{2B6E0B6B-05F3-41C4-90FC-1FDC509B0614}" srcOrd="4" destOrd="0" presId="urn:microsoft.com/office/officeart/2016/7/layout/VerticalHollowActionList"/>
    <dgm:cxn modelId="{58BC0FDE-2874-4D7D-974D-2E541C27F15E}" type="presParOf" srcId="{2B6E0B6B-05F3-41C4-90FC-1FDC509B0614}" destId="{B03F469D-5A10-406F-8B5E-68B8928122F2}" srcOrd="0" destOrd="0" presId="urn:microsoft.com/office/officeart/2016/7/layout/VerticalHollowActionList"/>
    <dgm:cxn modelId="{D6C9682E-BC21-4779-9FC4-59EC62B911AA}" type="presParOf" srcId="{2B6E0B6B-05F3-41C4-90FC-1FDC509B0614}" destId="{F3CA5377-641B-43B6-B9CB-AAC13567D869}" srcOrd="1" destOrd="0" presId="urn:microsoft.com/office/officeart/2016/7/layout/VerticalHollowActionList"/>
    <dgm:cxn modelId="{20F88C41-F117-4013-8492-51665D6528D1}" type="presParOf" srcId="{F70FC3BB-2CAA-416A-B0FF-6C4561524415}" destId="{81764BDC-443F-40BF-BCA6-82EC16C0FFAB}" srcOrd="5" destOrd="0" presId="urn:microsoft.com/office/officeart/2016/7/layout/VerticalHollowActionList"/>
    <dgm:cxn modelId="{364D4685-EFAC-42F4-A55D-5D4E87776551}" type="presParOf" srcId="{F70FC3BB-2CAA-416A-B0FF-6C4561524415}" destId="{5B090ABD-9359-4FD8-8FD1-F0D985371062}" srcOrd="6" destOrd="0" presId="urn:microsoft.com/office/officeart/2016/7/layout/VerticalHollowActionList"/>
    <dgm:cxn modelId="{56394D96-210B-4D22-A987-831488FD3734}" type="presParOf" srcId="{5B090ABD-9359-4FD8-8FD1-F0D985371062}" destId="{453EEFF8-8741-4ACA-909D-56CF2F005283}" srcOrd="0" destOrd="0" presId="urn:microsoft.com/office/officeart/2016/7/layout/VerticalHollowActionList"/>
    <dgm:cxn modelId="{63D05325-884F-425A-9770-65BAB432820E}" type="presParOf" srcId="{5B090ABD-9359-4FD8-8FD1-F0D985371062}" destId="{B240F0F1-38C3-4865-952F-9A146CB4B101}" srcOrd="1" destOrd="0" presId="urn:microsoft.com/office/officeart/2016/7/layout/VerticalHollowAc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964C9-FB5D-4B48-A21D-BF68251B81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5616B8-60C9-4979-B4A1-396FCB489EC2}" type="pres">
      <dgm:prSet presAssocID="{755964C9-FB5D-4B48-A21D-BF68251B8147}" presName="linear" presStyleCnt="0">
        <dgm:presLayoutVars>
          <dgm:animLvl val="lvl"/>
          <dgm:resizeHandles val="exact"/>
        </dgm:presLayoutVars>
      </dgm:prSet>
      <dgm:spPr/>
    </dgm:pt>
  </dgm:ptLst>
  <dgm:cxnLst>
    <dgm:cxn modelId="{34F14742-575A-4DDC-A637-E98B01ED3F74}" type="presOf" srcId="{755964C9-FB5D-4B48-A21D-BF68251B8147}" destId="{5D5616B8-60C9-4979-B4A1-396FCB489EC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9AD2-365E-46EE-BF52-2DDFB88B54FE}">
      <dsp:nvSpPr>
        <dsp:cNvPr id="0" name=""/>
        <dsp:cNvSpPr/>
      </dsp:nvSpPr>
      <dsp:spPr>
        <a:xfrm>
          <a:off x="0" y="40160"/>
          <a:ext cx="6638821"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Where the PolioPlus Society idea began?</a:t>
          </a:r>
        </a:p>
      </dsp:txBody>
      <dsp:txXfrm>
        <a:off x="30842" y="71002"/>
        <a:ext cx="6577137" cy="570116"/>
      </dsp:txXfrm>
    </dsp:sp>
    <dsp:sp modelId="{9877D1E6-D1C5-4301-A11A-0C6C37DD792F}">
      <dsp:nvSpPr>
        <dsp:cNvPr id="0" name=""/>
        <dsp:cNvSpPr/>
      </dsp:nvSpPr>
      <dsp:spPr>
        <a:xfrm>
          <a:off x="0" y="749720"/>
          <a:ext cx="6638821" cy="631800"/>
        </a:xfrm>
        <a:prstGeom prst="roundRect">
          <a:avLst/>
        </a:prstGeom>
        <a:solidFill>
          <a:schemeClr val="accent2">
            <a:hueOff val="-4082004"/>
            <a:satOff val="8127"/>
            <a:lumOff val="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Why a Global initiative </a:t>
          </a:r>
        </a:p>
      </dsp:txBody>
      <dsp:txXfrm>
        <a:off x="30842" y="780562"/>
        <a:ext cx="6577137" cy="570116"/>
      </dsp:txXfrm>
    </dsp:sp>
    <dsp:sp modelId="{4FC36413-CEF9-4EC5-9343-5C5363E31397}">
      <dsp:nvSpPr>
        <dsp:cNvPr id="0" name=""/>
        <dsp:cNvSpPr/>
      </dsp:nvSpPr>
      <dsp:spPr>
        <a:xfrm>
          <a:off x="0" y="1459280"/>
          <a:ext cx="6638821" cy="631800"/>
        </a:xfrm>
        <a:prstGeom prst="roundRect">
          <a:avLst/>
        </a:prstGeom>
        <a:solidFill>
          <a:schemeClr val="accent2">
            <a:hueOff val="-8164007"/>
            <a:satOff val="16254"/>
            <a:lumOff val="1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Initiative – Grassroots is best</a:t>
          </a:r>
        </a:p>
      </dsp:txBody>
      <dsp:txXfrm>
        <a:off x="30842" y="1490122"/>
        <a:ext cx="6577137" cy="570116"/>
      </dsp:txXfrm>
    </dsp:sp>
    <dsp:sp modelId="{10DDA35B-37FC-438F-849E-CA0AE0C8F009}">
      <dsp:nvSpPr>
        <dsp:cNvPr id="0" name=""/>
        <dsp:cNvSpPr/>
      </dsp:nvSpPr>
      <dsp:spPr>
        <a:xfrm>
          <a:off x="0" y="2091080"/>
          <a:ext cx="663882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7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District led rather than a trustee-approved program</a:t>
          </a:r>
        </a:p>
      </dsp:txBody>
      <dsp:txXfrm>
        <a:off x="0" y="2091080"/>
        <a:ext cx="6638821" cy="447120"/>
      </dsp:txXfrm>
    </dsp:sp>
    <dsp:sp modelId="{A52A36AB-BE13-4C47-A37F-46408924F226}">
      <dsp:nvSpPr>
        <dsp:cNvPr id="0" name=""/>
        <dsp:cNvSpPr/>
      </dsp:nvSpPr>
      <dsp:spPr>
        <a:xfrm>
          <a:off x="0" y="2538200"/>
          <a:ext cx="6638821" cy="631800"/>
        </a:xfrm>
        <a:prstGeom prst="roundRect">
          <a:avLst/>
        </a:prstGeom>
        <a:solidFill>
          <a:schemeClr val="accent2">
            <a:hueOff val="-12246011"/>
            <a:satOff val="24381"/>
            <a:lumOff val="1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Rotary Foundation Support</a:t>
          </a:r>
        </a:p>
      </dsp:txBody>
      <dsp:txXfrm>
        <a:off x="30842" y="2569042"/>
        <a:ext cx="6577137" cy="570116"/>
      </dsp:txXfrm>
    </dsp:sp>
    <dsp:sp modelId="{7CCFCBFF-950F-422D-A847-D5CB1A8EB9F3}">
      <dsp:nvSpPr>
        <dsp:cNvPr id="0" name=""/>
        <dsp:cNvSpPr/>
      </dsp:nvSpPr>
      <dsp:spPr>
        <a:xfrm>
          <a:off x="0" y="3170000"/>
          <a:ext cx="6638821"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7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New and updated reports</a:t>
          </a:r>
        </a:p>
        <a:p>
          <a:pPr marL="228600" lvl="1" indent="-228600" algn="l" defTabSz="933450">
            <a:lnSpc>
              <a:spcPct val="90000"/>
            </a:lnSpc>
            <a:spcBef>
              <a:spcPct val="0"/>
            </a:spcBef>
            <a:spcAft>
              <a:spcPct val="20000"/>
            </a:spcAft>
            <a:buChar char="•"/>
          </a:pPr>
          <a:r>
            <a:rPr lang="en-US" sz="2100" kern="1200" dirty="0"/>
            <a:t>Power Point Presentation showing </a:t>
          </a:r>
          <a:r>
            <a:rPr lang="en-US" sz="2100" b="1" kern="1200" dirty="0"/>
            <a:t>Best Practices</a:t>
          </a:r>
        </a:p>
      </dsp:txBody>
      <dsp:txXfrm>
        <a:off x="0" y="3170000"/>
        <a:ext cx="6638821" cy="684652"/>
      </dsp:txXfrm>
    </dsp:sp>
    <dsp:sp modelId="{FBFE4318-5B61-46EB-A9A6-3C4F360D4002}">
      <dsp:nvSpPr>
        <dsp:cNvPr id="0" name=""/>
        <dsp:cNvSpPr/>
      </dsp:nvSpPr>
      <dsp:spPr>
        <a:xfrm>
          <a:off x="0" y="3854652"/>
          <a:ext cx="6638821" cy="631800"/>
        </a:xfrm>
        <a:prstGeom prst="roundRect">
          <a:avLst/>
        </a:prstGeom>
        <a:solidFill>
          <a:schemeClr val="accent2">
            <a:hueOff val="-16328015"/>
            <a:satOff val="32508"/>
            <a:lumOff val="2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Recognition</a:t>
          </a:r>
        </a:p>
      </dsp:txBody>
      <dsp:txXfrm>
        <a:off x="30842" y="3885494"/>
        <a:ext cx="6577137" cy="570116"/>
      </dsp:txXfrm>
    </dsp:sp>
    <dsp:sp modelId="{9171F6AC-C4E5-4045-A83D-EF88A6852404}">
      <dsp:nvSpPr>
        <dsp:cNvPr id="0" name=""/>
        <dsp:cNvSpPr/>
      </dsp:nvSpPr>
      <dsp:spPr>
        <a:xfrm>
          <a:off x="0" y="4486452"/>
          <a:ext cx="6638821"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7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Sample digital certificates to personalize and print</a:t>
          </a:r>
        </a:p>
        <a:p>
          <a:pPr marL="228600" lvl="1" indent="-228600" algn="l" defTabSz="933450">
            <a:lnSpc>
              <a:spcPct val="90000"/>
            </a:lnSpc>
            <a:spcBef>
              <a:spcPct val="0"/>
            </a:spcBef>
            <a:spcAft>
              <a:spcPct val="20000"/>
            </a:spcAft>
            <a:buChar char="•"/>
          </a:pPr>
          <a:r>
            <a:rPr lang="en-US" sz="2100" kern="1200" dirty="0"/>
            <a:t>PolioPlus Society pins available using Rotary licensed vendors</a:t>
          </a:r>
        </a:p>
      </dsp:txBody>
      <dsp:txXfrm>
        <a:off x="0" y="4486452"/>
        <a:ext cx="6638821" cy="978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36681-9232-42EA-80FA-A37B1F662A1D}">
      <dsp:nvSpPr>
        <dsp:cNvPr id="0" name=""/>
        <dsp:cNvSpPr/>
      </dsp:nvSpPr>
      <dsp:spPr>
        <a:xfrm>
          <a:off x="0" y="182377"/>
          <a:ext cx="7098792" cy="93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Perhaps District 5110 in 2012</a:t>
          </a:r>
        </a:p>
      </dsp:txBody>
      <dsp:txXfrm>
        <a:off x="45692" y="228069"/>
        <a:ext cx="7007408" cy="844616"/>
      </dsp:txXfrm>
    </dsp:sp>
    <dsp:sp modelId="{EAADBEC3-66C2-4ECB-89E5-2A5C56082CC3}">
      <dsp:nvSpPr>
        <dsp:cNvPr id="0" name=""/>
        <dsp:cNvSpPr/>
      </dsp:nvSpPr>
      <dsp:spPr>
        <a:xfrm>
          <a:off x="0" y="1413928"/>
          <a:ext cx="7098792"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387"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Established to increase sustainable giving to PolioPlus with a  minimum annual gift of $100 </a:t>
          </a:r>
        </a:p>
      </dsp:txBody>
      <dsp:txXfrm>
        <a:off x="0" y="1413928"/>
        <a:ext cx="7098792" cy="1324800"/>
      </dsp:txXfrm>
    </dsp:sp>
    <dsp:sp modelId="{6C353D59-EDEC-45D0-AD6D-C3CA0A603AF2}">
      <dsp:nvSpPr>
        <dsp:cNvPr id="0" name=""/>
        <dsp:cNvSpPr/>
      </dsp:nvSpPr>
      <dsp:spPr>
        <a:xfrm>
          <a:off x="0" y="3068509"/>
          <a:ext cx="7098792" cy="936000"/>
        </a:xfrm>
        <a:prstGeom prst="roundRect">
          <a:avLst/>
        </a:prstGeom>
        <a:solidFill>
          <a:schemeClr val="accent2">
            <a:hueOff val="-16328015"/>
            <a:satOff val="32508"/>
            <a:lumOff val="2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The Idea created momentum</a:t>
          </a:r>
        </a:p>
      </dsp:txBody>
      <dsp:txXfrm>
        <a:off x="45692" y="3114201"/>
        <a:ext cx="7007408" cy="844616"/>
      </dsp:txXfrm>
    </dsp:sp>
    <dsp:sp modelId="{660EEA47-616A-4E9C-B76F-6EC48D2463D6}">
      <dsp:nvSpPr>
        <dsp:cNvPr id="0" name=""/>
        <dsp:cNvSpPr/>
      </dsp:nvSpPr>
      <dsp:spPr>
        <a:xfrm>
          <a:off x="0" y="4004509"/>
          <a:ext cx="7098792" cy="104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387" tIns="50800" rIns="284480" bIns="50800" numCol="1" spcCol="1270" anchor="t" anchorCtr="0">
          <a:noAutofit/>
        </a:bodyPr>
        <a:lstStyle/>
        <a:p>
          <a:pPr marL="285750" lvl="1" indent="-285750" algn="l" defTabSz="1377950">
            <a:lnSpc>
              <a:spcPct val="90000"/>
            </a:lnSpc>
            <a:spcBef>
              <a:spcPct val="0"/>
            </a:spcBef>
            <a:spcAft>
              <a:spcPct val="20000"/>
            </a:spcAft>
            <a:buNone/>
          </a:pPr>
          <a:endParaRPr lang="en-US" sz="3100" kern="1200" dirty="0"/>
        </a:p>
        <a:p>
          <a:pPr marL="285750" lvl="1" indent="-285750" algn="l" defTabSz="1377950">
            <a:lnSpc>
              <a:spcPct val="90000"/>
            </a:lnSpc>
            <a:spcBef>
              <a:spcPct val="0"/>
            </a:spcBef>
            <a:spcAft>
              <a:spcPct val="20000"/>
            </a:spcAft>
            <a:buNone/>
          </a:pPr>
          <a:r>
            <a:rPr lang="en-US" sz="3100" kern="1200" dirty="0"/>
            <a:t>	Because of </a:t>
          </a:r>
          <a:r>
            <a:rPr lang="en-US" sz="3100" b="1" kern="1200" dirty="0"/>
            <a:t>our EPNC’s</a:t>
          </a:r>
          <a:endParaRPr lang="en-US" sz="3100" kern="1200" dirty="0"/>
        </a:p>
      </dsp:txBody>
      <dsp:txXfrm>
        <a:off x="0" y="4004509"/>
        <a:ext cx="7098792" cy="1049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5C1C-6F29-4477-B7D5-7189753B05AA}">
      <dsp:nvSpPr>
        <dsp:cNvPr id="0" name=""/>
        <dsp:cNvSpPr/>
      </dsp:nvSpPr>
      <dsp:spPr>
        <a:xfrm>
          <a:off x="29520" y="494880"/>
          <a:ext cx="5580077" cy="292659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458216" rIns="451008"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a:t>The PolioPlus Society encourages:</a:t>
          </a:r>
        </a:p>
        <a:p>
          <a:pPr marL="457200" lvl="2" indent="-228600" algn="l" defTabSz="977900">
            <a:lnSpc>
              <a:spcPct val="90000"/>
            </a:lnSpc>
            <a:spcBef>
              <a:spcPct val="0"/>
            </a:spcBef>
            <a:spcAft>
              <a:spcPct val="15000"/>
            </a:spcAft>
            <a:buChar char="•"/>
          </a:pPr>
          <a:r>
            <a:rPr lang="en-US" sz="2200" kern="1200" dirty="0"/>
            <a:t>Member support around the globe</a:t>
          </a:r>
        </a:p>
        <a:p>
          <a:pPr marL="457200" lvl="2" indent="-228600" algn="l" defTabSz="977900">
            <a:lnSpc>
              <a:spcPct val="90000"/>
            </a:lnSpc>
            <a:spcBef>
              <a:spcPct val="0"/>
            </a:spcBef>
            <a:spcAft>
              <a:spcPct val="15000"/>
            </a:spcAft>
            <a:buChar char="•"/>
          </a:pPr>
          <a:r>
            <a:rPr lang="en-US" sz="2200" kern="1200" dirty="0"/>
            <a:t>Continued giving at higher levels</a:t>
          </a:r>
          <a:endParaRPr lang="en-US" sz="2200" i="1" kern="1200" dirty="0"/>
        </a:p>
        <a:p>
          <a:pPr marL="457200" lvl="2" indent="-228600" algn="l" defTabSz="977900">
            <a:lnSpc>
              <a:spcPct val="90000"/>
            </a:lnSpc>
            <a:spcBef>
              <a:spcPct val="0"/>
            </a:spcBef>
            <a:spcAft>
              <a:spcPct val="15000"/>
            </a:spcAft>
            <a:buFont typeface="Arial" panose="020B0604020202020204" pitchFamily="34" charset="0"/>
            <a:buChar char="•"/>
          </a:pPr>
          <a:r>
            <a:rPr lang="en-US" sz="2200" i="1" kern="1200" dirty="0"/>
            <a:t>Allows Districts to thank, steward and cultivate its most generous givers</a:t>
          </a:r>
        </a:p>
      </dsp:txBody>
      <dsp:txXfrm>
        <a:off x="29520" y="494880"/>
        <a:ext cx="5580077" cy="2926590"/>
      </dsp:txXfrm>
    </dsp:sp>
    <dsp:sp modelId="{3572DF49-8F61-4141-A4E8-AEBDDB5681C8}">
      <dsp:nvSpPr>
        <dsp:cNvPr id="0" name=""/>
        <dsp:cNvSpPr/>
      </dsp:nvSpPr>
      <dsp:spPr>
        <a:xfrm>
          <a:off x="139001" y="25857"/>
          <a:ext cx="5533050" cy="94464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Rotary’s #1 Priority</a:t>
          </a:r>
        </a:p>
      </dsp:txBody>
      <dsp:txXfrm>
        <a:off x="185115" y="71971"/>
        <a:ext cx="5440822" cy="852412"/>
      </dsp:txXfrm>
    </dsp:sp>
    <dsp:sp modelId="{4B1E05CA-C455-4521-804A-9E79BF2545EB}">
      <dsp:nvSpPr>
        <dsp:cNvPr id="0" name=""/>
        <dsp:cNvSpPr/>
      </dsp:nvSpPr>
      <dsp:spPr>
        <a:xfrm>
          <a:off x="0" y="4127334"/>
          <a:ext cx="5811128" cy="1967833"/>
        </a:xfrm>
        <a:prstGeom prst="rect">
          <a:avLst/>
        </a:prstGeom>
        <a:solidFill>
          <a:schemeClr val="lt1">
            <a:alpha val="90000"/>
            <a:hueOff val="0"/>
            <a:satOff val="0"/>
            <a:lumOff val="0"/>
            <a:alphaOff val="0"/>
          </a:schemeClr>
        </a:solidFill>
        <a:ln w="12700" cap="flat" cmpd="sng" algn="ctr">
          <a:solidFill>
            <a:schemeClr val="accent2">
              <a:hueOff val="-16328015"/>
              <a:satOff val="32508"/>
              <a:lumOff val="20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458216" rIns="4510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Rotary Direct</a:t>
          </a:r>
        </a:p>
        <a:p>
          <a:pPr marL="228600" lvl="1" indent="-228600" algn="l" defTabSz="977900">
            <a:lnSpc>
              <a:spcPct val="90000"/>
            </a:lnSpc>
            <a:spcBef>
              <a:spcPct val="0"/>
            </a:spcBef>
            <a:spcAft>
              <a:spcPct val="15000"/>
            </a:spcAft>
            <a:buChar char="•"/>
          </a:pPr>
          <a:r>
            <a:rPr lang="en-US" sz="2200" kern="1200" dirty="0"/>
            <a:t>Rotary on-line giving</a:t>
          </a:r>
        </a:p>
        <a:p>
          <a:pPr marL="228600" lvl="1" indent="-228600" algn="l" defTabSz="977900">
            <a:lnSpc>
              <a:spcPct val="90000"/>
            </a:lnSpc>
            <a:spcBef>
              <a:spcPct val="0"/>
            </a:spcBef>
            <a:spcAft>
              <a:spcPct val="15000"/>
            </a:spcAft>
            <a:buChar char="•"/>
          </a:pPr>
          <a:r>
            <a:rPr lang="en-US" sz="2200" kern="1200" dirty="0"/>
            <a:t>Volunteer Networks</a:t>
          </a:r>
        </a:p>
        <a:p>
          <a:pPr marL="228600" lvl="1" indent="-228600" algn="l" defTabSz="977900">
            <a:lnSpc>
              <a:spcPct val="90000"/>
            </a:lnSpc>
            <a:spcBef>
              <a:spcPct val="0"/>
            </a:spcBef>
            <a:spcAft>
              <a:spcPct val="15000"/>
            </a:spcAft>
            <a:buChar char="•"/>
          </a:pPr>
          <a:r>
            <a:rPr lang="en-US" sz="2200" kern="1200" dirty="0"/>
            <a:t>Passionate Donors</a:t>
          </a:r>
        </a:p>
      </dsp:txBody>
      <dsp:txXfrm>
        <a:off x="0" y="4127334"/>
        <a:ext cx="5811128" cy="1967833"/>
      </dsp:txXfrm>
    </dsp:sp>
    <dsp:sp modelId="{8FC4D900-290B-4A1E-B84E-605D9A039B37}">
      <dsp:nvSpPr>
        <dsp:cNvPr id="0" name=""/>
        <dsp:cNvSpPr/>
      </dsp:nvSpPr>
      <dsp:spPr>
        <a:xfrm>
          <a:off x="104345" y="3314025"/>
          <a:ext cx="5533050" cy="944640"/>
        </a:xfrm>
        <a:prstGeom prst="roundRect">
          <a:avLst/>
        </a:prstGeom>
        <a:solidFill>
          <a:schemeClr val="accent2">
            <a:hueOff val="-16328015"/>
            <a:satOff val="32508"/>
            <a:lumOff val="2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The PP Society is a proven initiative </a:t>
          </a:r>
        </a:p>
      </dsp:txBody>
      <dsp:txXfrm>
        <a:off x="150459" y="3360139"/>
        <a:ext cx="5440822" cy="852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36681-9232-42EA-80FA-A37B1F662A1D}">
      <dsp:nvSpPr>
        <dsp:cNvPr id="0" name=""/>
        <dsp:cNvSpPr/>
      </dsp:nvSpPr>
      <dsp:spPr>
        <a:xfrm>
          <a:off x="0" y="0"/>
          <a:ext cx="7406639" cy="1403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a:p>
          <a:pPr marL="0" lvl="0" indent="0" algn="ctr" defTabSz="977900">
            <a:lnSpc>
              <a:spcPct val="90000"/>
            </a:lnSpc>
            <a:spcBef>
              <a:spcPct val="0"/>
            </a:spcBef>
            <a:spcAft>
              <a:spcPct val="35000"/>
            </a:spcAft>
            <a:buNone/>
          </a:pPr>
          <a:r>
            <a:rPr lang="en-US" sz="2200" b="1" kern="1200" dirty="0"/>
            <a:t>The Rotary Foundation Support Staff</a:t>
          </a:r>
        </a:p>
        <a:p>
          <a:pPr marL="0" lvl="0" indent="0" algn="ctr" defTabSz="977900">
            <a:lnSpc>
              <a:spcPct val="90000"/>
            </a:lnSpc>
            <a:spcBef>
              <a:spcPct val="0"/>
            </a:spcBef>
            <a:spcAft>
              <a:spcPct val="35000"/>
            </a:spcAft>
            <a:buNone/>
          </a:pPr>
          <a:endParaRPr lang="en-US" sz="2200" kern="1200" dirty="0"/>
        </a:p>
      </dsp:txBody>
      <dsp:txXfrm>
        <a:off x="68510" y="68510"/>
        <a:ext cx="7269619" cy="1266410"/>
      </dsp:txXfrm>
    </dsp:sp>
    <dsp:sp modelId="{EAADBEC3-66C2-4ECB-89E5-2A5C56082CC3}">
      <dsp:nvSpPr>
        <dsp:cNvPr id="0" name=""/>
        <dsp:cNvSpPr/>
      </dsp:nvSpPr>
      <dsp:spPr>
        <a:xfrm>
          <a:off x="0" y="3318855"/>
          <a:ext cx="7406639"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161"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p>
      </dsp:txBody>
      <dsp:txXfrm>
        <a:off x="0" y="3318855"/>
        <a:ext cx="7406639"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36681-9232-42EA-80FA-A37B1F662A1D}">
      <dsp:nvSpPr>
        <dsp:cNvPr id="0" name=""/>
        <dsp:cNvSpPr/>
      </dsp:nvSpPr>
      <dsp:spPr>
        <a:xfrm>
          <a:off x="0" y="0"/>
          <a:ext cx="6743767" cy="14200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Each District Will Decide to:</a:t>
          </a:r>
        </a:p>
      </dsp:txBody>
      <dsp:txXfrm>
        <a:off x="69322" y="69322"/>
        <a:ext cx="6605123" cy="1281433"/>
      </dsp:txXfrm>
    </dsp:sp>
    <dsp:sp modelId="{EAADBEC3-66C2-4ECB-89E5-2A5C56082CC3}">
      <dsp:nvSpPr>
        <dsp:cNvPr id="0" name=""/>
        <dsp:cNvSpPr/>
      </dsp:nvSpPr>
      <dsp:spPr>
        <a:xfrm>
          <a:off x="0" y="1420932"/>
          <a:ext cx="6743767"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5" tIns="13970" rIns="78232" bIns="13970" numCol="1" spcCol="1270" anchor="t" anchorCtr="0">
          <a:noAutofit/>
        </a:bodyPr>
        <a:lstStyle/>
        <a:p>
          <a:pPr marL="57150" lvl="1" indent="-57150" algn="l" defTabSz="400050">
            <a:lnSpc>
              <a:spcPct val="90000"/>
            </a:lnSpc>
            <a:spcBef>
              <a:spcPct val="0"/>
            </a:spcBef>
            <a:spcAft>
              <a:spcPct val="20000"/>
            </a:spcAft>
            <a:buChar char="•"/>
          </a:pPr>
          <a:endParaRPr lang="en-US" sz="900" kern="1200" dirty="0"/>
        </a:p>
      </dsp:txBody>
      <dsp:txXfrm>
        <a:off x="0" y="1420932"/>
        <a:ext cx="6743767" cy="182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397C8-2C88-49D3-B26B-F484F5FB75B5}">
      <dsp:nvSpPr>
        <dsp:cNvPr id="0" name=""/>
        <dsp:cNvSpPr/>
      </dsp:nvSpPr>
      <dsp:spPr>
        <a:xfrm>
          <a:off x="1392326" y="2400"/>
          <a:ext cx="5569304" cy="12432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60" tIns="315776" rIns="108060" bIns="315776" numCol="1" spcCol="1270" anchor="ctr" anchorCtr="0">
          <a:noAutofit/>
        </a:bodyPr>
        <a:lstStyle/>
        <a:p>
          <a:pPr marL="0" lvl="0" indent="0" algn="l" defTabSz="800100">
            <a:lnSpc>
              <a:spcPct val="90000"/>
            </a:lnSpc>
            <a:spcBef>
              <a:spcPct val="0"/>
            </a:spcBef>
            <a:spcAft>
              <a:spcPct val="35000"/>
            </a:spcAft>
            <a:buNone/>
          </a:pPr>
          <a:r>
            <a:rPr lang="en-US" sz="1800" kern="1200"/>
            <a:t>Establish a PolioPlus Society Chair</a:t>
          </a:r>
        </a:p>
      </dsp:txBody>
      <dsp:txXfrm>
        <a:off x="1392326" y="2400"/>
        <a:ext cx="5569304" cy="1243211"/>
      </dsp:txXfrm>
    </dsp:sp>
    <dsp:sp modelId="{3D63F85E-4689-4CB3-B1C5-938056355827}">
      <dsp:nvSpPr>
        <dsp:cNvPr id="0" name=""/>
        <dsp:cNvSpPr/>
      </dsp:nvSpPr>
      <dsp:spPr>
        <a:xfrm>
          <a:off x="0" y="2400"/>
          <a:ext cx="1392326" cy="12432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77" tIns="122802" rIns="73677" bIns="122802" numCol="1" spcCol="1270" anchor="ctr" anchorCtr="0">
          <a:noAutofit/>
        </a:bodyPr>
        <a:lstStyle/>
        <a:p>
          <a:pPr marL="0" lvl="0" indent="0" algn="ctr" defTabSz="1066800">
            <a:lnSpc>
              <a:spcPct val="90000"/>
            </a:lnSpc>
            <a:spcBef>
              <a:spcPct val="0"/>
            </a:spcBef>
            <a:spcAft>
              <a:spcPct val="35000"/>
            </a:spcAft>
            <a:buNone/>
          </a:pPr>
          <a:r>
            <a:rPr lang="en-US" sz="2400" kern="1200" dirty="0"/>
            <a:t>Establish</a:t>
          </a:r>
        </a:p>
      </dsp:txBody>
      <dsp:txXfrm>
        <a:off x="0" y="2400"/>
        <a:ext cx="1392326" cy="1243211"/>
      </dsp:txXfrm>
    </dsp:sp>
    <dsp:sp modelId="{78FB494C-7BAB-45C4-BB05-3ADB8DF8FBD4}">
      <dsp:nvSpPr>
        <dsp:cNvPr id="0" name=""/>
        <dsp:cNvSpPr/>
      </dsp:nvSpPr>
      <dsp:spPr>
        <a:xfrm>
          <a:off x="1392326" y="1320204"/>
          <a:ext cx="5569304" cy="12432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60" tIns="315776" rIns="108060" bIns="315776" numCol="1" spcCol="1270" anchor="ctr" anchorCtr="0">
          <a:noAutofit/>
        </a:bodyPr>
        <a:lstStyle/>
        <a:p>
          <a:pPr marL="0" lvl="0" indent="0" algn="l" defTabSz="800100">
            <a:lnSpc>
              <a:spcPct val="90000"/>
            </a:lnSpc>
            <a:spcBef>
              <a:spcPct val="0"/>
            </a:spcBef>
            <a:spcAft>
              <a:spcPct val="35000"/>
            </a:spcAft>
            <a:buNone/>
          </a:pPr>
          <a:r>
            <a:rPr lang="en-US" sz="1800" kern="1200" dirty="0"/>
            <a:t>Include a budget line item for recognition items if used</a:t>
          </a:r>
          <a:br>
            <a:rPr lang="en-US" sz="1800" kern="1200" dirty="0"/>
          </a:br>
          <a:endParaRPr lang="en-US" sz="1800" kern="1200" dirty="0"/>
        </a:p>
      </dsp:txBody>
      <dsp:txXfrm>
        <a:off x="1392326" y="1320204"/>
        <a:ext cx="5569304" cy="1243211"/>
      </dsp:txXfrm>
    </dsp:sp>
    <dsp:sp modelId="{554B42D2-D257-4697-AFBD-AA0A1163C87E}">
      <dsp:nvSpPr>
        <dsp:cNvPr id="0" name=""/>
        <dsp:cNvSpPr/>
      </dsp:nvSpPr>
      <dsp:spPr>
        <a:xfrm>
          <a:off x="0" y="1320204"/>
          <a:ext cx="1392326" cy="12432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77" tIns="122802" rIns="73677" bIns="122802" numCol="1" spcCol="1270" anchor="ctr" anchorCtr="0">
          <a:noAutofit/>
        </a:bodyPr>
        <a:lstStyle/>
        <a:p>
          <a:pPr marL="0" lvl="0" indent="0" algn="ctr" defTabSz="1066800">
            <a:lnSpc>
              <a:spcPct val="90000"/>
            </a:lnSpc>
            <a:spcBef>
              <a:spcPct val="0"/>
            </a:spcBef>
            <a:spcAft>
              <a:spcPct val="35000"/>
            </a:spcAft>
            <a:buNone/>
          </a:pPr>
          <a:r>
            <a:rPr lang="en-US" sz="2400" kern="1200"/>
            <a:t>Include</a:t>
          </a:r>
        </a:p>
      </dsp:txBody>
      <dsp:txXfrm>
        <a:off x="0" y="1320204"/>
        <a:ext cx="1392326" cy="1243211"/>
      </dsp:txXfrm>
    </dsp:sp>
    <dsp:sp modelId="{F3CA5377-641B-43B6-B9CB-AAC13567D869}">
      <dsp:nvSpPr>
        <dsp:cNvPr id="0" name=""/>
        <dsp:cNvSpPr/>
      </dsp:nvSpPr>
      <dsp:spPr>
        <a:xfrm>
          <a:off x="1392326" y="2638008"/>
          <a:ext cx="5569304" cy="12432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60" tIns="315776" rIns="108060" bIns="315776" numCol="1" spcCol="1270" anchor="ctr" anchorCtr="0">
          <a:noAutofit/>
        </a:bodyPr>
        <a:lstStyle/>
        <a:p>
          <a:pPr marL="0" lvl="0" indent="0" algn="l" defTabSz="800100">
            <a:lnSpc>
              <a:spcPct val="90000"/>
            </a:lnSpc>
            <a:spcBef>
              <a:spcPct val="0"/>
            </a:spcBef>
            <a:spcAft>
              <a:spcPct val="35000"/>
            </a:spcAft>
            <a:buNone/>
          </a:pPr>
          <a:r>
            <a:rPr lang="en-US" sz="1800" kern="1200" dirty="0"/>
            <a:t>Use of pins and/or certificates at the individual and/or club level</a:t>
          </a:r>
        </a:p>
      </dsp:txBody>
      <dsp:txXfrm>
        <a:off x="1392326" y="2638008"/>
        <a:ext cx="5569304" cy="1243211"/>
      </dsp:txXfrm>
    </dsp:sp>
    <dsp:sp modelId="{B03F469D-5A10-406F-8B5E-68B8928122F2}">
      <dsp:nvSpPr>
        <dsp:cNvPr id="0" name=""/>
        <dsp:cNvSpPr/>
      </dsp:nvSpPr>
      <dsp:spPr>
        <a:xfrm>
          <a:off x="0" y="2638008"/>
          <a:ext cx="1392326" cy="12432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77" tIns="122802" rIns="73677" bIns="122802" numCol="1" spcCol="1270" anchor="ctr" anchorCtr="0">
          <a:noAutofit/>
        </a:bodyPr>
        <a:lstStyle/>
        <a:p>
          <a:pPr marL="0" lvl="0" indent="0" algn="ctr" defTabSz="1066800">
            <a:lnSpc>
              <a:spcPct val="90000"/>
            </a:lnSpc>
            <a:spcBef>
              <a:spcPct val="0"/>
            </a:spcBef>
            <a:spcAft>
              <a:spcPct val="35000"/>
            </a:spcAft>
            <a:buNone/>
          </a:pPr>
          <a:r>
            <a:rPr lang="en-US" sz="2400" kern="1200"/>
            <a:t>Use</a:t>
          </a:r>
        </a:p>
      </dsp:txBody>
      <dsp:txXfrm>
        <a:off x="0" y="2638008"/>
        <a:ext cx="1392326" cy="1243211"/>
      </dsp:txXfrm>
    </dsp:sp>
    <dsp:sp modelId="{B240F0F1-38C3-4865-952F-9A146CB4B101}">
      <dsp:nvSpPr>
        <dsp:cNvPr id="0" name=""/>
        <dsp:cNvSpPr/>
      </dsp:nvSpPr>
      <dsp:spPr>
        <a:xfrm>
          <a:off x="1392326" y="3955812"/>
          <a:ext cx="5569304" cy="12432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60" tIns="315776" rIns="108060" bIns="315776" numCol="1" spcCol="1270" anchor="ctr" anchorCtr="0">
          <a:noAutofit/>
        </a:bodyPr>
        <a:lstStyle/>
        <a:p>
          <a:pPr marL="0" lvl="0" indent="0" algn="l" defTabSz="800100">
            <a:lnSpc>
              <a:spcPct val="90000"/>
            </a:lnSpc>
            <a:spcBef>
              <a:spcPct val="0"/>
            </a:spcBef>
            <a:spcAft>
              <a:spcPct val="35000"/>
            </a:spcAft>
            <a:buNone/>
          </a:pPr>
          <a:r>
            <a:rPr lang="en-US" sz="1800" kern="1200"/>
            <a:t>Include Assistant Governors and Public Image Chairs</a:t>
          </a:r>
        </a:p>
      </dsp:txBody>
      <dsp:txXfrm>
        <a:off x="1392326" y="3955812"/>
        <a:ext cx="5569304" cy="1243211"/>
      </dsp:txXfrm>
    </dsp:sp>
    <dsp:sp modelId="{453EEFF8-8741-4ACA-909D-56CF2F005283}">
      <dsp:nvSpPr>
        <dsp:cNvPr id="0" name=""/>
        <dsp:cNvSpPr/>
      </dsp:nvSpPr>
      <dsp:spPr>
        <a:xfrm>
          <a:off x="0" y="3955812"/>
          <a:ext cx="1392326" cy="12432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77" tIns="122802" rIns="73677" bIns="122802" numCol="1" spcCol="1270" anchor="ctr" anchorCtr="0">
          <a:noAutofit/>
        </a:bodyPr>
        <a:lstStyle/>
        <a:p>
          <a:pPr marL="0" lvl="0" indent="0" algn="ctr" defTabSz="1066800">
            <a:lnSpc>
              <a:spcPct val="90000"/>
            </a:lnSpc>
            <a:spcBef>
              <a:spcPct val="0"/>
            </a:spcBef>
            <a:spcAft>
              <a:spcPct val="35000"/>
            </a:spcAft>
            <a:buNone/>
          </a:pPr>
          <a:r>
            <a:rPr lang="en-US" sz="2400" kern="1200"/>
            <a:t>Include</a:t>
          </a:r>
        </a:p>
      </dsp:txBody>
      <dsp:txXfrm>
        <a:off x="0" y="3955812"/>
        <a:ext cx="1392326" cy="1243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B06BD9-A9B5-1EE1-2283-C93D0A9C448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31A203-6ED2-1F70-BA4E-50FC995631F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05D6E98-52E2-4339-8502-2EA71525CE69}" type="datetimeFigureOut">
              <a:rPr lang="en-US" smtClean="0"/>
              <a:t>28-Jun-2023</a:t>
            </a:fld>
            <a:endParaRPr lang="en-US"/>
          </a:p>
        </p:txBody>
      </p:sp>
      <p:sp>
        <p:nvSpPr>
          <p:cNvPr id="4" name="Footer Placeholder 3">
            <a:extLst>
              <a:ext uri="{FF2B5EF4-FFF2-40B4-BE49-F238E27FC236}">
                <a16:creationId xmlns:a16="http://schemas.microsoft.com/office/drawing/2014/main" id="{9E428D49-631C-BBE8-ADB1-ACCC57443A3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B512A6-BBCC-B528-4210-7AC1CF81A8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F8D9B46-EE97-4B92-9D4A-83C7BBFBB7BC}" type="slidenum">
              <a:rPr lang="en-US" smtClean="0"/>
              <a:t>‹#›</a:t>
            </a:fld>
            <a:endParaRPr lang="en-US"/>
          </a:p>
        </p:txBody>
      </p:sp>
    </p:spTree>
    <p:extLst>
      <p:ext uri="{BB962C8B-B14F-4D97-AF65-F5344CB8AC3E}">
        <p14:creationId xmlns:p14="http://schemas.microsoft.com/office/powerpoint/2010/main" val="276069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03E561-A38A-4A22-8215-F855A52BC5B1}" type="datetimeFigureOut">
              <a:rPr lang="en-US" smtClean="0"/>
              <a:t>28-Jun-2023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ea typeface="ヒラギノ角ゴ Pro W3" pitchFamily="-84" charset="-128"/>
              </a:rPr>
              <a:pPr defTabSz="931774">
                <a:defRPr/>
              </a:pPr>
              <a:t>1</a:t>
            </a:fld>
            <a:endParaRPr lang="en-US" dirty="0">
              <a:solidFill>
                <a:prstClr val="black"/>
              </a:solidFill>
              <a:latin typeface="Calibri" panose="020F0502020204030204"/>
              <a:ea typeface="ヒラギノ角ゴ Pro W3" pitchFamily="-84" charset="-128"/>
            </a:endParaRPr>
          </a:p>
        </p:txBody>
      </p:sp>
    </p:spTree>
    <p:extLst>
      <p:ext uri="{BB962C8B-B14F-4D97-AF65-F5344CB8AC3E}">
        <p14:creationId xmlns:p14="http://schemas.microsoft.com/office/powerpoint/2010/main" val="213587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AB72CC-9521-6F95-DB8F-F555AEB81C94}"/>
              </a:ext>
            </a:extLst>
          </p:cNvPr>
          <p:cNvSpPr txBox="1"/>
          <p:nvPr/>
        </p:nvSpPr>
        <p:spPr>
          <a:xfrm>
            <a:off x="756677" y="2024281"/>
            <a:ext cx="5292700" cy="2816155"/>
          </a:xfrm>
          <a:prstGeom prst="rect">
            <a:avLst/>
          </a:prstGeom>
          <a:noFill/>
        </p:spPr>
        <p:txBody>
          <a:bodyPr wrap="square" lIns="93177" tIns="46589" rIns="93177" bIns="46589" rtlCol="0">
            <a:spAutoFit/>
          </a:bodyPr>
          <a:lstStyle/>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Perhaps District 5110 in 2012</a:t>
            </a:r>
          </a:p>
          <a:p>
            <a:pPr marL="757066" marR="0" lvl="1"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Established to increase sustainable giving to PolioPlus with a minimum annual gift of $100 </a:t>
            </a:r>
          </a:p>
          <a:p>
            <a:pPr marL="757066" marR="0" lvl="1"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57066" marR="0" lvl="1"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Idea created quick momentum</a:t>
            </a: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Why?  - Because of you – our EPNC’s</a:t>
            </a:r>
          </a:p>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38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99103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truly appreciate, being able to share what I believe is exciting news about a global strategy to encourage districts to implement a PolioPlus Societies.  We know there continues to a critical funding gap and building the PolioPlus Society is one effective strategy that will help us fill that gap as we reach out to our many passionate and dedicated donors. </a:t>
            </a:r>
          </a:p>
          <a:p>
            <a:endParaRPr lang="en-US" dirty="0"/>
          </a:p>
          <a:p>
            <a:r>
              <a:rPr lang="en-US" dirty="0"/>
              <a:t>These are the topics I hope to touch on quickly this afternoon.</a:t>
            </a:r>
          </a:p>
        </p:txBody>
      </p:sp>
      <p:sp>
        <p:nvSpPr>
          <p:cNvPr id="4" name="Date Placeholder 3"/>
          <p:cNvSpPr>
            <a:spLocks noGrp="1"/>
          </p:cNvSpPr>
          <p:nvPr>
            <p:ph type="dt" idx="10"/>
          </p:nvPr>
        </p:nvSpPr>
        <p:spPr/>
        <p:txBody>
          <a:bodyPr/>
          <a:lstStyle/>
          <a:p>
            <a:pPr defTabSz="931774">
              <a:defRPr/>
            </a:pPr>
            <a:fld id="{2EB3FD11-F4A1-4B36-A0F0-C667122A5EF3}" type="datetime1">
              <a:rPr lang="en-US">
                <a:solidFill>
                  <a:prstClr val="black"/>
                </a:solidFill>
                <a:latin typeface="Calibri" panose="020F0502020204030204"/>
              </a:rPr>
              <a:pPr defTabSz="931774">
                <a:defRPr/>
              </a:pPr>
              <a:t>28-Jun-2023</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931774">
              <a:defRPr/>
            </a:pPr>
            <a:fld id="{650A5DD0-1CB4-4EBD-9286-DD7038B13226}"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9001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is a great question and from what I know today is that it began in District 5110 back in 2012.  This idea came from the Paul Harris Society initiative, and like most things, it began with one persons dream to encourage donors to make an annual commitment to PolioPlus of $100 or more.</a:t>
            </a:r>
          </a:p>
        </p:txBody>
      </p:sp>
      <p:sp>
        <p:nvSpPr>
          <p:cNvPr id="4" name="Slide Number Placeholder 3"/>
          <p:cNvSpPr>
            <a:spLocks noGrp="1"/>
          </p:cNvSpPr>
          <p:nvPr>
            <p:ph type="sldNum" sz="quarter" idx="5"/>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D1AB72CC-9521-6F95-DB8F-F555AEB81C94}"/>
              </a:ext>
            </a:extLst>
          </p:cNvPr>
          <p:cNvSpPr txBox="1"/>
          <p:nvPr/>
        </p:nvSpPr>
        <p:spPr>
          <a:xfrm>
            <a:off x="756677" y="2024281"/>
            <a:ext cx="5292700" cy="2816155"/>
          </a:xfrm>
          <a:prstGeom prst="rect">
            <a:avLst/>
          </a:prstGeom>
          <a:noFill/>
        </p:spPr>
        <p:txBody>
          <a:bodyPr wrap="square" lIns="93177" tIns="46589" rIns="93177" bIns="46589" rtlCol="0">
            <a:spAutoFit/>
          </a:bodyPr>
          <a:lstStyle/>
          <a:p>
            <a:pPr marL="291179" indent="-291179" defTabSz="931774">
              <a:buFont typeface="Arial" panose="020B0604020202020204" pitchFamily="34" charset="0"/>
              <a:buChar char="•"/>
              <a:defRPr/>
            </a:pPr>
            <a:r>
              <a:rPr lang="en-US" dirty="0">
                <a:solidFill>
                  <a:prstClr val="black"/>
                </a:solidFill>
                <a:latin typeface="Calibri" panose="020F0502020204030204"/>
              </a:rPr>
              <a:t>Perhaps District 5110 in 2012</a:t>
            </a:r>
          </a:p>
          <a:p>
            <a:pPr marL="757066" lvl="1" indent="-291179" defTabSz="931774">
              <a:buFont typeface="Arial" panose="020B0604020202020204" pitchFamily="34" charset="0"/>
              <a:buChar char="•"/>
              <a:defRPr/>
            </a:pPr>
            <a:r>
              <a:rPr lang="en-US" sz="1600" dirty="0">
                <a:solidFill>
                  <a:prstClr val="black"/>
                </a:solidFill>
                <a:latin typeface="Calibri" panose="020F0502020204030204"/>
              </a:rPr>
              <a:t>Established to increase sustainable giving to PolioPlus with a minimum annual gift of $100 </a:t>
            </a:r>
          </a:p>
          <a:p>
            <a:pPr marL="757066" lvl="1" indent="-291179" defTabSz="931774">
              <a:buFont typeface="Arial" panose="020B0604020202020204" pitchFamily="34" charset="0"/>
              <a:buChar char="•"/>
              <a:defRPr/>
            </a:pPr>
            <a:endParaRPr lang="en-US" sz="1600" dirty="0">
              <a:solidFill>
                <a:prstClr val="black"/>
              </a:solidFill>
              <a:latin typeface="Calibri" panose="020F0502020204030204"/>
            </a:endParaRPr>
          </a:p>
          <a:p>
            <a:pPr marL="757066" lvl="1" indent="-291179" defTabSz="931774">
              <a:buFont typeface="Arial" panose="020B0604020202020204" pitchFamily="34" charset="0"/>
              <a:buChar char="•"/>
              <a:defRPr/>
            </a:pPr>
            <a:r>
              <a:rPr lang="en-US" dirty="0">
                <a:solidFill>
                  <a:prstClr val="black"/>
                </a:solidFill>
                <a:latin typeface="Calibri" panose="020F0502020204030204"/>
              </a:rPr>
              <a:t>The Idea created quick momentum</a:t>
            </a:r>
          </a:p>
          <a:p>
            <a:pPr marL="1222953" lvl="2" indent="-291179" defTabSz="931774">
              <a:buFont typeface="Arial" panose="020B0604020202020204" pitchFamily="34" charset="0"/>
              <a:buChar char="•"/>
              <a:defRPr/>
            </a:pPr>
            <a:r>
              <a:rPr lang="en-US" dirty="0">
                <a:solidFill>
                  <a:prstClr val="black"/>
                </a:solidFill>
                <a:latin typeface="Calibri" panose="020F0502020204030204"/>
              </a:rPr>
              <a:t>Why?  - Because of you – our EPNC’s</a:t>
            </a:r>
          </a:p>
          <a:p>
            <a:pPr marL="291179"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64670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PolioPlus Society has already proven to be a great strategy to raise funds, it encourages continued member support. and we are seeing higher levels of giving over time.  The reports will allow us to thank, steward and cultivate our most generous givers.  We are promoting the idea of Rotary direct and on-line giving as well as using the new Raise For Rotary platform.</a:t>
            </a:r>
          </a:p>
        </p:txBody>
      </p:sp>
      <p:sp>
        <p:nvSpPr>
          <p:cNvPr id="4" name="Slide Number Placeholder 3"/>
          <p:cNvSpPr>
            <a:spLocks noGrp="1"/>
          </p:cNvSpPr>
          <p:nvPr>
            <p:ph type="sldNum" sz="quarter" idx="5"/>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D1AB72CC-9521-6F95-DB8F-F555AEB81C94}"/>
              </a:ext>
            </a:extLst>
          </p:cNvPr>
          <p:cNvSpPr txBox="1"/>
          <p:nvPr/>
        </p:nvSpPr>
        <p:spPr>
          <a:xfrm>
            <a:off x="756677" y="2024281"/>
            <a:ext cx="5292700" cy="2816155"/>
          </a:xfrm>
          <a:prstGeom prst="rect">
            <a:avLst/>
          </a:prstGeom>
          <a:noFill/>
        </p:spPr>
        <p:txBody>
          <a:bodyPr wrap="square" lIns="93177" tIns="46589" rIns="93177" bIns="46589" rtlCol="0">
            <a:spAutoFit/>
          </a:bodyPr>
          <a:lstStyle/>
          <a:p>
            <a:pPr marL="291179" indent="-291179" defTabSz="931774">
              <a:buFont typeface="Arial" panose="020B0604020202020204" pitchFamily="34" charset="0"/>
              <a:buChar char="•"/>
              <a:defRPr/>
            </a:pPr>
            <a:r>
              <a:rPr lang="en-US" dirty="0">
                <a:solidFill>
                  <a:prstClr val="black"/>
                </a:solidFill>
                <a:latin typeface="Calibri" panose="020F0502020204030204"/>
              </a:rPr>
              <a:t>Perhaps District 5110 in 2012</a:t>
            </a:r>
          </a:p>
          <a:p>
            <a:pPr marL="757066" lvl="1" indent="-291179" defTabSz="931774">
              <a:buFont typeface="Arial" panose="020B0604020202020204" pitchFamily="34" charset="0"/>
              <a:buChar char="•"/>
              <a:defRPr/>
            </a:pPr>
            <a:r>
              <a:rPr lang="en-US" sz="1600" dirty="0">
                <a:solidFill>
                  <a:prstClr val="black"/>
                </a:solidFill>
                <a:latin typeface="Calibri" panose="020F0502020204030204"/>
              </a:rPr>
              <a:t>Established to increase sustainable giving to PolioPlus with a minimum annual gift of $100 </a:t>
            </a:r>
          </a:p>
          <a:p>
            <a:pPr marL="757066" lvl="1" indent="-291179" defTabSz="931774">
              <a:buFont typeface="Arial" panose="020B0604020202020204" pitchFamily="34" charset="0"/>
              <a:buChar char="•"/>
              <a:defRPr/>
            </a:pPr>
            <a:endParaRPr lang="en-US" sz="1600" dirty="0">
              <a:solidFill>
                <a:prstClr val="black"/>
              </a:solidFill>
              <a:latin typeface="Calibri" panose="020F0502020204030204"/>
            </a:endParaRPr>
          </a:p>
          <a:p>
            <a:pPr marL="757066" lvl="1" indent="-291179" defTabSz="931774">
              <a:buFont typeface="Arial" panose="020B0604020202020204" pitchFamily="34" charset="0"/>
              <a:buChar char="•"/>
              <a:defRPr/>
            </a:pPr>
            <a:r>
              <a:rPr lang="en-US" dirty="0">
                <a:solidFill>
                  <a:prstClr val="black"/>
                </a:solidFill>
                <a:latin typeface="Calibri" panose="020F0502020204030204"/>
              </a:rPr>
              <a:t>The Idea created quick momentum</a:t>
            </a:r>
          </a:p>
          <a:p>
            <a:pPr marL="1222953" lvl="2" indent="-291179" defTabSz="931774">
              <a:buFont typeface="Arial" panose="020B0604020202020204" pitchFamily="34" charset="0"/>
              <a:buChar char="•"/>
              <a:defRPr/>
            </a:pPr>
            <a:r>
              <a:rPr lang="en-US" dirty="0">
                <a:solidFill>
                  <a:prstClr val="black"/>
                </a:solidFill>
                <a:latin typeface="Calibri" panose="020F0502020204030204"/>
              </a:rPr>
              <a:t>Why?  - Because of you – our EPNC’s</a:t>
            </a:r>
          </a:p>
          <a:p>
            <a:pPr marL="291179"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90984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5887"/>
            <a:r>
              <a:rPr lang="en-US" b="0" i="0" dirty="0">
                <a:solidFill>
                  <a:srgbClr val="222222"/>
                </a:solidFill>
                <a:effectLst/>
                <a:latin typeface="Tahoma" panose="020B0604030504040204" pitchFamily="34" charset="0"/>
              </a:rPr>
              <a:t>Would you please identify </a:t>
            </a:r>
            <a:r>
              <a:rPr lang="en-US" b="1" i="0" dirty="0">
                <a:solidFill>
                  <a:srgbClr val="222222"/>
                </a:solidFill>
                <a:effectLst/>
                <a:latin typeface="Tahoma" panose="020B0604030504040204" pitchFamily="34" charset="0"/>
              </a:rPr>
              <a:t>District Leaders</a:t>
            </a:r>
            <a:r>
              <a:rPr lang="en-US" b="0" i="0" dirty="0">
                <a:solidFill>
                  <a:srgbClr val="222222"/>
                </a:solidFill>
                <a:effectLst/>
                <a:latin typeface="Tahoma" panose="020B0604030504040204" pitchFamily="34" charset="0"/>
              </a:rPr>
              <a:t> who have access to the CDR? </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ahoma" panose="020B0604030504040204" pitchFamily="34" charset="0"/>
              </a:rPr>
              <a:t>A:       </a:t>
            </a:r>
            <a:r>
              <a:rPr lang="en-US" b="0" i="0" dirty="0">
                <a:solidFill>
                  <a:srgbClr val="FF0000"/>
                </a:solidFill>
                <a:effectLst/>
                <a:latin typeface="Tahoma" panose="020B0604030504040204" pitchFamily="34" charset="0"/>
              </a:rPr>
              <a:t>DGs and DRFCs will have access once work is complete (soon).  At the Zone level, EPNCs, ARRFCs, RRFCs, EMGAs already have access.</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imes New Roman" panose="02020603050405020304" pitchFamily="18" charset="0"/>
              </a:rPr>
              <a:t> </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ahoma" panose="020B0604030504040204" pitchFamily="34" charset="0"/>
              </a:rPr>
              <a:t>Q:       Will there be separate reports for both Clubs and Districts, and will it continue to show all transactions as it does now? </a:t>
            </a:r>
            <a:endParaRPr lang="en-US" b="0" i="0" dirty="0">
              <a:solidFill>
                <a:srgbClr val="222222"/>
              </a:solidFill>
              <a:effectLst/>
              <a:latin typeface="Arial" panose="020B0604020202020204" pitchFamily="34" charset="0"/>
            </a:endParaRPr>
          </a:p>
          <a:p>
            <a:pPr marL="931774"/>
            <a:r>
              <a:rPr lang="en-US" b="0" i="0" dirty="0">
                <a:solidFill>
                  <a:srgbClr val="222222"/>
                </a:solidFill>
                <a:effectLst/>
                <a:latin typeface="Times New Roman" panose="02020603050405020304" pitchFamily="18" charset="0"/>
              </a:rPr>
              <a:t>A:        </a:t>
            </a:r>
            <a:r>
              <a:rPr lang="en-US" b="0" i="0" dirty="0">
                <a:solidFill>
                  <a:srgbClr val="FF0000"/>
                </a:solidFill>
                <a:effectLst/>
                <a:latin typeface="Tahoma" panose="020B0604030504040204" pitchFamily="34" charset="0"/>
              </a:rPr>
              <a:t>A district version is being developed now. It will be available to the roles listed above.  </a:t>
            </a:r>
          </a:p>
          <a:p>
            <a:pPr marL="931774"/>
            <a:r>
              <a:rPr lang="en-US" b="0" i="0" dirty="0">
                <a:solidFill>
                  <a:srgbClr val="FF0000"/>
                </a:solidFill>
                <a:effectLst/>
                <a:latin typeface="Tahoma" panose="020B0604030504040204" pitchFamily="34" charset="0"/>
              </a:rPr>
              <a:t>Later, a separate club version </a:t>
            </a:r>
            <a:r>
              <a:rPr lang="en-US" b="0" i="1" dirty="0">
                <a:solidFill>
                  <a:srgbClr val="FF0000"/>
                </a:solidFill>
                <a:effectLst/>
                <a:latin typeface="Tahoma" panose="020B0604030504040204" pitchFamily="34" charset="0"/>
              </a:rPr>
              <a:t>could</a:t>
            </a:r>
            <a:r>
              <a:rPr lang="en-US" b="0" i="0" dirty="0">
                <a:solidFill>
                  <a:srgbClr val="FF0000"/>
                </a:solidFill>
                <a:effectLst/>
                <a:latin typeface="Tahoma" panose="020B0604030504040204" pitchFamily="34" charset="0"/>
              </a:rPr>
              <a:t> be developed, but this work cannot be done</a:t>
            </a:r>
            <a:r>
              <a:rPr lang="en-US" b="0" i="0" dirty="0">
                <a:solidFill>
                  <a:srgbClr val="222222"/>
                </a:solidFill>
                <a:effectLst/>
                <a:latin typeface="Tahoma" panose="020B0604030504040204" pitchFamily="34" charset="0"/>
              </a:rPr>
              <a:t> </a:t>
            </a:r>
            <a:r>
              <a:rPr lang="en-US" b="0" i="0" dirty="0">
                <a:solidFill>
                  <a:srgbClr val="FF0000"/>
                </a:solidFill>
                <a:effectLst/>
                <a:latin typeface="Tahoma" panose="020B0604030504040204" pitchFamily="34" charset="0"/>
              </a:rPr>
              <a:t>concurrently and may not be realistic due to privacy issues that need to be navigated and resource constraints.  </a:t>
            </a:r>
          </a:p>
          <a:p>
            <a:pPr marL="931774"/>
            <a:endParaRPr lang="en-US" b="0" i="0" dirty="0">
              <a:solidFill>
                <a:srgbClr val="FF0000"/>
              </a:solidFill>
              <a:effectLst/>
              <a:latin typeface="Tahoma" panose="020B0604030504040204" pitchFamily="34" charset="0"/>
            </a:endParaRPr>
          </a:p>
          <a:p>
            <a:pPr marL="931774"/>
            <a:r>
              <a:rPr lang="en-US" b="0" i="0" dirty="0">
                <a:solidFill>
                  <a:srgbClr val="FF0000"/>
                </a:solidFill>
                <a:effectLst/>
                <a:latin typeface="Tahoma" panose="020B0604030504040204" pitchFamily="34" charset="0"/>
              </a:rPr>
              <a:t>However, Club Presidents, Foundation Chairs, Treasurers and Secretaries can call the Support Center to receive their club’s report as an alternative. </a:t>
            </a:r>
            <a:endParaRPr lang="en-US" b="0" i="0" dirty="0">
              <a:solidFill>
                <a:srgbClr val="222222"/>
              </a:solidFill>
              <a:effectLst/>
              <a:latin typeface="Arial" panose="020B0604020202020204" pitchFamily="34" charset="0"/>
            </a:endParaRPr>
          </a:p>
          <a:p>
            <a:pPr marL="465887"/>
            <a:r>
              <a:rPr lang="en-US" b="0" i="0" dirty="0">
                <a:solidFill>
                  <a:srgbClr val="92D050"/>
                </a:solidFill>
                <a:effectLst/>
                <a:latin typeface="Tahoma" panose="020B0604030504040204" pitchFamily="34" charset="0"/>
              </a:rPr>
              <a:t> </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ahoma" panose="020B0604030504040204" pitchFamily="34" charset="0"/>
              </a:rPr>
              <a:t>Q:      Can the CDR be reformatted for ease in sorting than it does now?  </a:t>
            </a:r>
            <a:endParaRPr lang="en-US" b="0" i="0" dirty="0">
              <a:solidFill>
                <a:srgbClr val="222222"/>
              </a:solidFill>
              <a:effectLst/>
              <a:latin typeface="Arial" panose="020B0604020202020204" pitchFamily="34" charset="0"/>
            </a:endParaRPr>
          </a:p>
          <a:p>
            <a:pPr marL="931774"/>
            <a:r>
              <a:rPr lang="en-US" b="0" i="0" dirty="0">
                <a:solidFill>
                  <a:srgbClr val="222222"/>
                </a:solidFill>
                <a:effectLst/>
                <a:latin typeface="Tahoma" panose="020B0604030504040204" pitchFamily="34" charset="0"/>
              </a:rPr>
              <a:t>A:       </a:t>
            </a:r>
            <a:r>
              <a:rPr lang="en-US" b="0" i="0" dirty="0">
                <a:solidFill>
                  <a:srgbClr val="FF0000"/>
                </a:solidFill>
                <a:effectLst/>
                <a:latin typeface="Tahoma" panose="020B0604030504040204" pitchFamily="34" charset="0"/>
              </a:rPr>
              <a:t>Yes, one of the updates being done will create a new tab that only lists the Rotary and Rotaract Clubs with contribution amounts for each fund.  Also, downloading most reports into Excel allows users to sort as they see fit rather than adjusting the report itself.</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imes New Roman" panose="02020603050405020304" pitchFamily="18" charset="0"/>
              </a:rPr>
              <a:t> </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ahoma" panose="020B0604030504040204" pitchFamily="34" charset="0"/>
              </a:rPr>
              <a:t>Q:      Is the PP Society 100% Certificate created by Rotary or the District? </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ahoma" panose="020B0604030504040204" pitchFamily="34" charset="0"/>
              </a:rPr>
              <a:t>A</a:t>
            </a:r>
            <a:r>
              <a:rPr lang="en-US" b="0" i="0" dirty="0">
                <a:solidFill>
                  <a:srgbClr val="FF0000"/>
                </a:solidFill>
                <a:effectLst/>
                <a:latin typeface="Tahoma" panose="020B0604030504040204" pitchFamily="34" charset="0"/>
              </a:rPr>
              <a:t>:      The District</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imes New Roman" panose="02020603050405020304" pitchFamily="18" charset="0"/>
              </a:rPr>
              <a:t> </a:t>
            </a:r>
            <a:endParaRPr lang="en-US" b="0" i="0" dirty="0">
              <a:solidFill>
                <a:srgbClr val="222222"/>
              </a:solidFill>
              <a:effectLst/>
              <a:latin typeface="Arial" panose="020B0604020202020204" pitchFamily="34" charset="0"/>
            </a:endParaRPr>
          </a:p>
          <a:p>
            <a:pPr marL="465887"/>
            <a:r>
              <a:rPr lang="en-US" b="0" i="0" dirty="0">
                <a:solidFill>
                  <a:srgbClr val="222222"/>
                </a:solidFill>
                <a:effectLst/>
                <a:latin typeface="Tahoma" panose="020B0604030504040204" pitchFamily="34" charset="0"/>
              </a:rPr>
              <a:t>Q:      Can you think of other reports that can be created and helpful to the cause?  </a:t>
            </a:r>
            <a:endParaRPr lang="en-US" b="0" i="0" dirty="0">
              <a:solidFill>
                <a:srgbClr val="222222"/>
              </a:solidFill>
              <a:effectLst/>
              <a:latin typeface="Arial" panose="020B0604020202020204" pitchFamily="34" charset="0"/>
            </a:endParaRPr>
          </a:p>
          <a:p>
            <a:pPr marL="931774"/>
            <a:r>
              <a:rPr lang="en-US" b="0" i="0" dirty="0">
                <a:solidFill>
                  <a:srgbClr val="222222"/>
                </a:solidFill>
                <a:effectLst/>
                <a:latin typeface="Times New Roman" panose="02020603050405020304" pitchFamily="18" charset="0"/>
              </a:rPr>
              <a:t>A:        </a:t>
            </a:r>
            <a:r>
              <a:rPr lang="en-US" b="0" i="0" dirty="0">
                <a:solidFill>
                  <a:srgbClr val="FF0000"/>
                </a:solidFill>
                <a:effectLst/>
                <a:latin typeface="Times New Roman" panose="02020603050405020304" pitchFamily="18" charset="0"/>
              </a:rPr>
              <a:t>Yes, the </a:t>
            </a:r>
            <a:r>
              <a:rPr lang="en-US" b="0" i="0" dirty="0">
                <a:solidFill>
                  <a:srgbClr val="FF0000"/>
                </a:solidFill>
                <a:effectLst/>
                <a:latin typeface="Tahoma" panose="020B0604030504040204" pitchFamily="34" charset="0"/>
              </a:rPr>
              <a:t>PolioPlus District Report after some adjustments are made.  Adding current and prior year PolioPlus contribution information will give district and club leaders a lot more flexibility in adjusting approachable PolioPlus giving goals. </a:t>
            </a:r>
          </a:p>
          <a:p>
            <a:pPr marL="931774"/>
            <a:endParaRPr lang="en-US" b="0" i="0" dirty="0">
              <a:solidFill>
                <a:srgbClr val="FF0000"/>
              </a:solidFill>
              <a:effectLst/>
              <a:latin typeface="Tahoma" panose="020B0604030504040204" pitchFamily="34" charset="0"/>
            </a:endParaRPr>
          </a:p>
          <a:p>
            <a:pPr marL="931774"/>
            <a:r>
              <a:rPr lang="en-US" b="0" i="0" dirty="0">
                <a:solidFill>
                  <a:srgbClr val="FF0000"/>
                </a:solidFill>
                <a:effectLst/>
                <a:latin typeface="Tahoma" panose="020B0604030504040204" pitchFamily="34" charset="0"/>
              </a:rPr>
              <a:t>This new enhanced version of the Contribution Detail Report (CDR) will allow Districts to properly thank, steward and cultivate those donors – perhaps to the next level.</a:t>
            </a:r>
          </a:p>
          <a:p>
            <a:pPr marL="931774"/>
            <a:endParaRPr lang="en-US" b="0" i="0" dirty="0">
              <a:solidFill>
                <a:srgbClr val="FF0000"/>
              </a:solidFill>
              <a:effectLst/>
              <a:latin typeface="Tahoma" panose="020B0604030504040204" pitchFamily="34" charset="0"/>
            </a:endParaRPr>
          </a:p>
          <a:p>
            <a:pPr marL="931774"/>
            <a:r>
              <a:rPr lang="en-US" b="0" i="0" dirty="0">
                <a:solidFill>
                  <a:srgbClr val="FF0000"/>
                </a:solidFill>
                <a:effectLst/>
                <a:latin typeface="Tahoma" panose="020B0604030504040204" pitchFamily="34" charset="0"/>
              </a:rPr>
              <a:t>As a side note: My own District launched a refresh of our PolioPlus Society just last week.  We decided to use different levels since our CDR showed a couple donors giving at levels up to and over $1000.  As of this morning, we now have 4 donors giving at the Platinum Level of $1000.  Are we leaving gifts on the table by not providing an opportunity to give more than $100?  </a:t>
            </a:r>
          </a:p>
          <a:p>
            <a:pPr marL="931774"/>
            <a:endParaRPr lang="en-US" b="0" i="0" dirty="0">
              <a:solidFill>
                <a:srgbClr val="FF0000"/>
              </a:solidFill>
              <a:effectLst/>
              <a:latin typeface="Tahoma" panose="020B0604030504040204" pitchFamily="34" charset="0"/>
            </a:endParaRPr>
          </a:p>
          <a:p>
            <a:pPr marL="931774"/>
            <a:r>
              <a:rPr lang="en-US" b="0" i="0" dirty="0">
                <a:solidFill>
                  <a:srgbClr val="FF0000"/>
                </a:solidFill>
                <a:effectLst/>
                <a:latin typeface="Tahoma" panose="020B0604030504040204" pitchFamily="34" charset="0"/>
              </a:rPr>
              <a:t>As the end of my presentation today I’ll show you a sample REFRESH Form and another document showing a year long fundraising initiative partially using the Raise 4 Rotary platform.  More on that later.</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D1AB72CC-9521-6F95-DB8F-F555AEB81C94}"/>
              </a:ext>
            </a:extLst>
          </p:cNvPr>
          <p:cNvSpPr txBox="1"/>
          <p:nvPr/>
        </p:nvSpPr>
        <p:spPr>
          <a:xfrm>
            <a:off x="756677" y="2024281"/>
            <a:ext cx="5292700" cy="2816155"/>
          </a:xfrm>
          <a:prstGeom prst="rect">
            <a:avLst/>
          </a:prstGeom>
          <a:noFill/>
        </p:spPr>
        <p:txBody>
          <a:bodyPr wrap="square" lIns="93177" tIns="46589" rIns="93177" bIns="46589" rtlCol="0">
            <a:spAutoFit/>
          </a:bodyPr>
          <a:lstStyle/>
          <a:p>
            <a:pPr marL="291179" indent="-291179" defTabSz="931774">
              <a:buFont typeface="Arial" panose="020B0604020202020204" pitchFamily="34" charset="0"/>
              <a:buChar char="•"/>
              <a:defRPr/>
            </a:pPr>
            <a:r>
              <a:rPr lang="en-US" dirty="0">
                <a:solidFill>
                  <a:prstClr val="black"/>
                </a:solidFill>
                <a:latin typeface="Calibri" panose="020F0502020204030204"/>
              </a:rPr>
              <a:t>Perhaps District 5110 in 2012</a:t>
            </a:r>
          </a:p>
          <a:p>
            <a:pPr marL="757066" lvl="1" indent="-291179" defTabSz="931774">
              <a:buFont typeface="Arial" panose="020B0604020202020204" pitchFamily="34" charset="0"/>
              <a:buChar char="•"/>
              <a:defRPr/>
            </a:pPr>
            <a:r>
              <a:rPr lang="en-US" sz="1600" dirty="0">
                <a:solidFill>
                  <a:prstClr val="black"/>
                </a:solidFill>
                <a:latin typeface="Calibri" panose="020F0502020204030204"/>
              </a:rPr>
              <a:t>Established to increase sustainable giving to PolioPlus with a minimum annual gift of $100 </a:t>
            </a:r>
          </a:p>
          <a:p>
            <a:pPr marL="757066" lvl="1" indent="-291179" defTabSz="931774">
              <a:buFont typeface="Arial" panose="020B0604020202020204" pitchFamily="34" charset="0"/>
              <a:buChar char="•"/>
              <a:defRPr/>
            </a:pPr>
            <a:endParaRPr lang="en-US" sz="1600" dirty="0">
              <a:solidFill>
                <a:prstClr val="black"/>
              </a:solidFill>
              <a:latin typeface="Calibri" panose="020F0502020204030204"/>
            </a:endParaRPr>
          </a:p>
          <a:p>
            <a:pPr marL="757066" lvl="1" indent="-291179" defTabSz="931774">
              <a:buFont typeface="Arial" panose="020B0604020202020204" pitchFamily="34" charset="0"/>
              <a:buChar char="•"/>
              <a:defRPr/>
            </a:pPr>
            <a:r>
              <a:rPr lang="en-US" dirty="0">
                <a:solidFill>
                  <a:prstClr val="black"/>
                </a:solidFill>
                <a:latin typeface="Calibri" panose="020F0502020204030204"/>
              </a:rPr>
              <a:t>The Idea created quick momentum</a:t>
            </a:r>
          </a:p>
          <a:p>
            <a:pPr marL="1222953" lvl="2" indent="-291179" defTabSz="931774">
              <a:buFont typeface="Arial" panose="020B0604020202020204" pitchFamily="34" charset="0"/>
              <a:buChar char="•"/>
              <a:defRPr/>
            </a:pPr>
            <a:r>
              <a:rPr lang="en-US" dirty="0">
                <a:solidFill>
                  <a:prstClr val="black"/>
                </a:solidFill>
                <a:latin typeface="Calibri" panose="020F0502020204030204"/>
              </a:rPr>
              <a:t>Why?  - Because of you – our EPNC’s</a:t>
            </a:r>
          </a:p>
          <a:p>
            <a:pPr marL="291179"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5097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initiative will remain a grassroots effort where each District will decide to implement in a manner that suits their District best.</a:t>
            </a:r>
          </a:p>
        </p:txBody>
      </p:sp>
      <p:sp>
        <p:nvSpPr>
          <p:cNvPr id="4" name="Slide Number Placeholder 3"/>
          <p:cNvSpPr>
            <a:spLocks noGrp="1"/>
          </p:cNvSpPr>
          <p:nvPr>
            <p:ph type="sldNum" sz="quarter" idx="5"/>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D1AB72CC-9521-6F95-DB8F-F555AEB81C94}"/>
              </a:ext>
            </a:extLst>
          </p:cNvPr>
          <p:cNvSpPr txBox="1"/>
          <p:nvPr/>
        </p:nvSpPr>
        <p:spPr>
          <a:xfrm>
            <a:off x="756677" y="2024281"/>
            <a:ext cx="5292700" cy="2816155"/>
          </a:xfrm>
          <a:prstGeom prst="rect">
            <a:avLst/>
          </a:prstGeom>
          <a:noFill/>
        </p:spPr>
        <p:txBody>
          <a:bodyPr wrap="square" lIns="93177" tIns="46589" rIns="93177" bIns="46589" rtlCol="0">
            <a:spAutoFit/>
          </a:bodyPr>
          <a:lstStyle/>
          <a:p>
            <a:pPr marL="291179" indent="-291179" defTabSz="931774">
              <a:buFont typeface="Arial" panose="020B0604020202020204" pitchFamily="34" charset="0"/>
              <a:buChar char="•"/>
              <a:defRPr/>
            </a:pPr>
            <a:r>
              <a:rPr lang="en-US" dirty="0">
                <a:solidFill>
                  <a:prstClr val="black"/>
                </a:solidFill>
                <a:latin typeface="Calibri" panose="020F0502020204030204"/>
              </a:rPr>
              <a:t>Perhaps District 5110 in 2012</a:t>
            </a:r>
          </a:p>
          <a:p>
            <a:pPr marL="757066" lvl="1" indent="-291179" defTabSz="931774">
              <a:buFont typeface="Arial" panose="020B0604020202020204" pitchFamily="34" charset="0"/>
              <a:buChar char="•"/>
              <a:defRPr/>
            </a:pPr>
            <a:r>
              <a:rPr lang="en-US" sz="1600" dirty="0">
                <a:solidFill>
                  <a:prstClr val="black"/>
                </a:solidFill>
                <a:latin typeface="Calibri" panose="020F0502020204030204"/>
              </a:rPr>
              <a:t>Established to increase sustainable giving to PolioPlus with a minimum annual gift of $100 </a:t>
            </a:r>
          </a:p>
          <a:p>
            <a:pPr marL="757066" lvl="1" indent="-291179" defTabSz="931774">
              <a:buFont typeface="Arial" panose="020B0604020202020204" pitchFamily="34" charset="0"/>
              <a:buChar char="•"/>
              <a:defRPr/>
            </a:pPr>
            <a:endParaRPr lang="en-US" sz="1600" dirty="0">
              <a:solidFill>
                <a:prstClr val="black"/>
              </a:solidFill>
              <a:latin typeface="Calibri" panose="020F0502020204030204"/>
            </a:endParaRPr>
          </a:p>
          <a:p>
            <a:pPr marL="757066" lvl="1" indent="-291179" defTabSz="931774">
              <a:buFont typeface="Arial" panose="020B0604020202020204" pitchFamily="34" charset="0"/>
              <a:buChar char="•"/>
              <a:defRPr/>
            </a:pPr>
            <a:r>
              <a:rPr lang="en-US" dirty="0">
                <a:solidFill>
                  <a:prstClr val="black"/>
                </a:solidFill>
                <a:latin typeface="Calibri" panose="020F0502020204030204"/>
              </a:rPr>
              <a:t>The Idea created quick momentum</a:t>
            </a:r>
          </a:p>
          <a:p>
            <a:pPr marL="1222953" lvl="2" indent="-291179" defTabSz="931774">
              <a:buFont typeface="Arial" panose="020B0604020202020204" pitchFamily="34" charset="0"/>
              <a:buChar char="•"/>
              <a:defRPr/>
            </a:pPr>
            <a:r>
              <a:rPr lang="en-US" dirty="0">
                <a:solidFill>
                  <a:prstClr val="black"/>
                </a:solidFill>
                <a:latin typeface="Calibri" panose="020F0502020204030204"/>
              </a:rPr>
              <a:t>Why?  - Because of you – our EPNC’s</a:t>
            </a:r>
          </a:p>
          <a:p>
            <a:pPr marL="291179"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a:p>
            <a:pPr marL="1222953" lvl="2" indent="-291179" defTabSz="931774">
              <a:buFont typeface="Arial" panose="020B0604020202020204" pitchFamily="34" charset="0"/>
              <a:buChar char="•"/>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75976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AB72CC-9521-6F95-DB8F-F555AEB81C94}"/>
              </a:ext>
            </a:extLst>
          </p:cNvPr>
          <p:cNvSpPr txBox="1"/>
          <p:nvPr/>
        </p:nvSpPr>
        <p:spPr>
          <a:xfrm>
            <a:off x="756677" y="2024281"/>
            <a:ext cx="5292700" cy="2816155"/>
          </a:xfrm>
          <a:prstGeom prst="rect">
            <a:avLst/>
          </a:prstGeom>
          <a:noFill/>
        </p:spPr>
        <p:txBody>
          <a:bodyPr wrap="square" lIns="93177" tIns="46589" rIns="93177" bIns="46589" rtlCol="0">
            <a:spAutoFit/>
          </a:bodyPr>
          <a:lstStyle/>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Perhaps District 5110 in 2012</a:t>
            </a:r>
          </a:p>
          <a:p>
            <a:pPr marL="757066" marR="0" lvl="1"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Established to increase sustainable giving to PolioPlus with a minimum annual gift of $100 </a:t>
            </a:r>
          </a:p>
          <a:p>
            <a:pPr marL="757066" marR="0" lvl="1"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57066" marR="0" lvl="1"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Idea created quick momentum</a:t>
            </a: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Why?  - Because of you – our EPNC’s</a:t>
            </a:r>
          </a:p>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22953" marR="0" lvl="2"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1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PolioPlus Society page on Facebook</a:t>
            </a:r>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82595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974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0684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008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248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54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4313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8572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286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2203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17809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382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86822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21700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1354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graphicFrame>
        <p:nvGraphicFramePr>
          <p:cNvPr id="2" name="Object 4" hidden="1"/>
          <p:cNvGraphicFramePr>
            <a:graphicFrameLocks noChangeAspect="1"/>
          </p:cNvGraphicFramePr>
          <p:nvPr>
            <p:custDataLst>
              <p:tags r:id="rId1"/>
            </p:custDataLst>
          </p:nvPr>
        </p:nvGraphicFramePr>
        <p:xfrm>
          <a:off x="1962" y="1600"/>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 y="1600"/>
                        <a:ext cx="1953"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6" descr="GPEI inside p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defTabSz="633062">
              <a:defRPr b="1"/>
            </a:lvl1pPr>
          </a:lstStyle>
          <a:p>
            <a:fld id="{FEBE0D76-F5C1-436D-BF51-F1C17203366A}" type="slidenum">
              <a:rPr lang="en-US" smtClean="0"/>
              <a:t>‹#›</a:t>
            </a:fld>
            <a:endParaRPr lang="en-US" dirty="0"/>
          </a:p>
        </p:txBody>
      </p:sp>
      <p:sp>
        <p:nvSpPr>
          <p:cNvPr id="5" name="Title Placeholder 1"/>
          <p:cNvSpPr>
            <a:spLocks noGrp="1"/>
          </p:cNvSpPr>
          <p:nvPr>
            <p:ph type="title"/>
          </p:nvPr>
        </p:nvSpPr>
        <p:spPr>
          <a:xfrm>
            <a:off x="838207" y="365137"/>
            <a:ext cx="10515600" cy="615603"/>
          </a:xfrm>
          <a:prstGeom prst="rect">
            <a:avLst/>
          </a:prstGeom>
        </p:spPr>
        <p:txBody>
          <a:bodyPr vert="horz" lIns="91440" tIns="45720" rIns="91440" bIns="45720" rtlCol="0" anchor="t">
            <a:normAutofit/>
          </a:bodyPr>
          <a:lstStyle>
            <a:lvl1pPr>
              <a:defRPr lang="en-US" sz="1800" b="1" kern="1200" dirty="0" smtClean="0">
                <a:solidFill>
                  <a:schemeClr val="accent1"/>
                </a:solidFill>
                <a:latin typeface="+mj-lt"/>
                <a:ea typeface="+mj-ea"/>
                <a:cs typeface="+mj-cs"/>
              </a:defRPr>
            </a:lvl1pPr>
          </a:lstStyle>
          <a:p>
            <a:r>
              <a:rPr lang="en-US"/>
              <a:t>Click to edit Master title style</a:t>
            </a:r>
          </a:p>
        </p:txBody>
      </p:sp>
      <p:sp>
        <p:nvSpPr>
          <p:cNvPr id="8" name="Text Placeholder 7"/>
          <p:cNvSpPr>
            <a:spLocks noGrp="1"/>
          </p:cNvSpPr>
          <p:nvPr>
            <p:ph type="body" sz="quarter" idx="11"/>
          </p:nvPr>
        </p:nvSpPr>
        <p:spPr>
          <a:xfrm>
            <a:off x="838207" y="1341438"/>
            <a:ext cx="10515600" cy="5040312"/>
          </a:xfrm>
          <a:prstGeom prst="rect">
            <a:avLst/>
          </a:prstGeom>
        </p:spPr>
        <p:txBody>
          <a:bodyPr/>
          <a:lstStyle>
            <a:lvl2pPr>
              <a:buClr>
                <a:schemeClr val="accent1"/>
              </a:buClr>
              <a:defRPr/>
            </a:lvl2pPr>
            <a:lvl3pPr>
              <a:buClr>
                <a:schemeClr val="accent1"/>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98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3251399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3833804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717017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2879403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60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4136098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1028139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1713707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2089142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425856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6"/>
            <a:ext cx="12192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28-Jun-2023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dirty="0"/>
          </a:p>
        </p:txBody>
      </p:sp>
    </p:spTree>
    <p:extLst>
      <p:ext uri="{BB962C8B-B14F-4D97-AF65-F5344CB8AC3E}">
        <p14:creationId xmlns:p14="http://schemas.microsoft.com/office/powerpoint/2010/main" val="3290923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4" y="4174068"/>
            <a:ext cx="10532535"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4" y="115572"/>
            <a:ext cx="423335"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17433070"/>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125">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4"/>
            <a:ext cx="10972800" cy="4525963"/>
          </a:xfrm>
          <a:prstGeom prst="rect">
            <a:avLst/>
          </a:prstGeom>
        </p:spPr>
        <p:txBody>
          <a:bodyPr/>
          <a:lstStyle>
            <a:lvl1pPr>
              <a:defRPr sz="1688">
                <a:solidFill>
                  <a:srgbClr val="58585A"/>
                </a:solidFill>
                <a:latin typeface="Georgia"/>
                <a:cs typeface="Georgia"/>
              </a:defRPr>
            </a:lvl1pPr>
            <a:lvl2pPr>
              <a:defRPr sz="1463">
                <a:solidFill>
                  <a:srgbClr val="58585A"/>
                </a:solidFill>
                <a:latin typeface="Georgia"/>
                <a:cs typeface="Georgia"/>
              </a:defRPr>
            </a:lvl2pPr>
            <a:lvl3pPr>
              <a:defRPr sz="1238">
                <a:solidFill>
                  <a:srgbClr val="58585A"/>
                </a:solidFill>
                <a:latin typeface="Georgia"/>
                <a:cs typeface="Georgia"/>
              </a:defRPr>
            </a:lvl3pPr>
            <a:lvl4pPr>
              <a:defRPr sz="1013">
                <a:solidFill>
                  <a:srgbClr val="58585A"/>
                </a:solidFill>
                <a:latin typeface="Georgia"/>
                <a:cs typeface="Georgia"/>
              </a:defRPr>
            </a:lvl4pPr>
            <a:lvl5pPr>
              <a:defRPr sz="9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311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125">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4"/>
            <a:ext cx="10972800" cy="4525963"/>
          </a:xfrm>
          <a:prstGeom prst="rect">
            <a:avLst/>
          </a:prstGeom>
        </p:spPr>
        <p:txBody>
          <a:bodyPr/>
          <a:lstStyle>
            <a:lvl1pPr>
              <a:defRPr sz="1688">
                <a:solidFill>
                  <a:srgbClr val="58585A"/>
                </a:solidFill>
                <a:latin typeface="Georgia"/>
                <a:cs typeface="Georgia"/>
              </a:defRPr>
            </a:lvl1pPr>
            <a:lvl2pPr>
              <a:defRPr sz="1463">
                <a:solidFill>
                  <a:srgbClr val="58585A"/>
                </a:solidFill>
                <a:latin typeface="Georgia"/>
                <a:cs typeface="Georgia"/>
              </a:defRPr>
            </a:lvl2pPr>
            <a:lvl3pPr>
              <a:defRPr sz="1238">
                <a:solidFill>
                  <a:srgbClr val="58585A"/>
                </a:solidFill>
                <a:latin typeface="Georgia"/>
                <a:cs typeface="Georgia"/>
              </a:defRPr>
            </a:lvl3pPr>
            <a:lvl4pPr>
              <a:defRPr sz="1013">
                <a:solidFill>
                  <a:srgbClr val="58585A"/>
                </a:solidFill>
                <a:latin typeface="Georgia"/>
                <a:cs typeface="Georgia"/>
              </a:defRPr>
            </a:lvl4pPr>
            <a:lvl5pPr>
              <a:defRPr sz="9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200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125">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4"/>
            <a:ext cx="10972800" cy="4525963"/>
          </a:xfrm>
          <a:prstGeom prst="rect">
            <a:avLst/>
          </a:prstGeom>
        </p:spPr>
        <p:txBody>
          <a:bodyPr/>
          <a:lstStyle>
            <a:lvl1pPr>
              <a:defRPr sz="1688">
                <a:solidFill>
                  <a:srgbClr val="58585A"/>
                </a:solidFill>
                <a:latin typeface="Georgia"/>
                <a:cs typeface="Georgia"/>
              </a:defRPr>
            </a:lvl1pPr>
            <a:lvl2pPr>
              <a:defRPr sz="1463">
                <a:solidFill>
                  <a:srgbClr val="58585A"/>
                </a:solidFill>
                <a:latin typeface="Georgia"/>
                <a:cs typeface="Georgia"/>
              </a:defRPr>
            </a:lvl2pPr>
            <a:lvl3pPr>
              <a:defRPr sz="1238">
                <a:solidFill>
                  <a:srgbClr val="58585A"/>
                </a:solidFill>
                <a:latin typeface="Georgia"/>
                <a:cs typeface="Georgia"/>
              </a:defRPr>
            </a:lvl3pPr>
            <a:lvl4pPr>
              <a:defRPr sz="1013">
                <a:solidFill>
                  <a:srgbClr val="58585A"/>
                </a:solidFill>
                <a:latin typeface="Georgia"/>
                <a:cs typeface="Georgia"/>
              </a:defRPr>
            </a:lvl4pPr>
            <a:lvl5pPr>
              <a:defRPr sz="9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8496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125">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4"/>
            <a:ext cx="10972800" cy="4525963"/>
          </a:xfrm>
          <a:prstGeom prst="rect">
            <a:avLst/>
          </a:prstGeom>
        </p:spPr>
        <p:txBody>
          <a:bodyPr/>
          <a:lstStyle>
            <a:lvl1pPr>
              <a:defRPr sz="1688">
                <a:solidFill>
                  <a:srgbClr val="58585A"/>
                </a:solidFill>
                <a:latin typeface="Georgia"/>
                <a:cs typeface="Georgia"/>
              </a:defRPr>
            </a:lvl1pPr>
            <a:lvl2pPr>
              <a:defRPr sz="1463">
                <a:solidFill>
                  <a:srgbClr val="58585A"/>
                </a:solidFill>
                <a:latin typeface="Georgia"/>
                <a:cs typeface="Georgia"/>
              </a:defRPr>
            </a:lvl2pPr>
            <a:lvl3pPr>
              <a:defRPr sz="1238">
                <a:solidFill>
                  <a:srgbClr val="58585A"/>
                </a:solidFill>
                <a:latin typeface="Georgia"/>
                <a:cs typeface="Georgia"/>
              </a:defRPr>
            </a:lvl3pPr>
            <a:lvl4pPr>
              <a:defRPr sz="1013">
                <a:solidFill>
                  <a:srgbClr val="58585A"/>
                </a:solidFill>
                <a:latin typeface="Georgia"/>
                <a:cs typeface="Georgia"/>
              </a:defRPr>
            </a:lvl4pPr>
            <a:lvl5pPr>
              <a:defRPr sz="9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6308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125">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4"/>
            <a:ext cx="10972800" cy="4525963"/>
          </a:xfrm>
          <a:prstGeom prst="rect">
            <a:avLst/>
          </a:prstGeom>
        </p:spPr>
        <p:txBody>
          <a:bodyPr/>
          <a:lstStyle>
            <a:lvl1pPr>
              <a:defRPr sz="1688">
                <a:solidFill>
                  <a:srgbClr val="58585A"/>
                </a:solidFill>
                <a:latin typeface="Georgia"/>
                <a:cs typeface="Georgia"/>
              </a:defRPr>
            </a:lvl1pPr>
            <a:lvl2pPr>
              <a:defRPr sz="1463">
                <a:solidFill>
                  <a:srgbClr val="58585A"/>
                </a:solidFill>
                <a:latin typeface="Georgia"/>
                <a:cs typeface="Georgia"/>
              </a:defRPr>
            </a:lvl2pPr>
            <a:lvl3pPr>
              <a:defRPr sz="1238">
                <a:solidFill>
                  <a:srgbClr val="58585A"/>
                </a:solidFill>
                <a:latin typeface="Georgia"/>
                <a:cs typeface="Georgia"/>
              </a:defRPr>
            </a:lvl3pPr>
            <a:lvl4pPr>
              <a:defRPr sz="1013">
                <a:solidFill>
                  <a:srgbClr val="58585A"/>
                </a:solidFill>
                <a:latin typeface="Georgia"/>
                <a:cs typeface="Georgia"/>
              </a:defRPr>
            </a:lvl4pPr>
            <a:lvl5pPr>
              <a:defRPr sz="9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3799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013">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40608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225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125">
                <a:solidFill>
                  <a:schemeClr val="tx1">
                    <a:tint val="75000"/>
                  </a:schemeClr>
                </a:solidFill>
                <a:latin typeface="Georgia"/>
                <a:cs typeface="Georgia"/>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51557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2025">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1575">
                <a:latin typeface="Georgia"/>
                <a:cs typeface="Georgia"/>
              </a:defRPr>
            </a:lvl1pPr>
            <a:lvl2pPr>
              <a:defRPr sz="1350">
                <a:latin typeface="Georgia"/>
                <a:cs typeface="Georgia"/>
              </a:defRPr>
            </a:lvl2pPr>
            <a:lvl3pPr>
              <a:defRPr sz="1125">
                <a:latin typeface="Georgia"/>
                <a:cs typeface="Georgia"/>
              </a:defRPr>
            </a:lvl3pPr>
            <a:lvl4pPr>
              <a:defRPr sz="1013">
                <a:latin typeface="Georgia"/>
                <a:cs typeface="Georgia"/>
              </a:defRPr>
            </a:lvl4pPr>
            <a:lvl5pPr>
              <a:defRPr sz="1013">
                <a:latin typeface="Georgia"/>
                <a:cs typeface="Georgia"/>
              </a:defRPr>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1575">
                <a:latin typeface="Georgia"/>
                <a:cs typeface="Georgia"/>
              </a:defRPr>
            </a:lvl1pPr>
            <a:lvl2pPr>
              <a:defRPr sz="1350">
                <a:latin typeface="Georgia"/>
                <a:cs typeface="Georgia"/>
              </a:defRPr>
            </a:lvl2pPr>
            <a:lvl3pPr>
              <a:defRPr sz="1125">
                <a:latin typeface="Georgia"/>
                <a:cs typeface="Georgia"/>
              </a:defRPr>
            </a:lvl3pPr>
            <a:lvl4pPr>
              <a:defRPr sz="1013">
                <a:latin typeface="Georgia"/>
                <a:cs typeface="Georgia"/>
              </a:defRPr>
            </a:lvl4pPr>
            <a:lvl5pPr>
              <a:defRPr sz="1013">
                <a:latin typeface="Georgia"/>
                <a:cs typeface="Georgia"/>
              </a:defRPr>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0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2025">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350" b="1">
                <a:latin typeface="Arial Narrow"/>
                <a:cs typeface="Arial Narrow"/>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350">
                <a:latin typeface="Georgia"/>
                <a:cs typeface="Georgia"/>
              </a:defRPr>
            </a:lvl1pPr>
            <a:lvl2pPr>
              <a:defRPr sz="1125">
                <a:latin typeface="Georgia"/>
                <a:cs typeface="Georgia"/>
              </a:defRPr>
            </a:lvl2pPr>
            <a:lvl3pPr>
              <a:defRPr sz="1013">
                <a:latin typeface="Georgia"/>
                <a:cs typeface="Georgia"/>
              </a:defRPr>
            </a:lvl3pPr>
            <a:lvl4pPr>
              <a:defRPr sz="900">
                <a:latin typeface="Georgia"/>
                <a:cs typeface="Georgia"/>
              </a:defRPr>
            </a:lvl4pPr>
            <a:lvl5pPr>
              <a:defRPr sz="900">
                <a:latin typeface="Georgia"/>
                <a:cs typeface="Georgia"/>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1350" b="1">
                <a:latin typeface="Arial Narrow"/>
                <a:cs typeface="Arial Narrow"/>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1350">
                <a:latin typeface="Georgia"/>
                <a:cs typeface="Georgia"/>
              </a:defRPr>
            </a:lvl1pPr>
            <a:lvl2pPr>
              <a:defRPr sz="1125">
                <a:latin typeface="Georgia"/>
                <a:cs typeface="Georgia"/>
              </a:defRPr>
            </a:lvl2pPr>
            <a:lvl3pPr>
              <a:defRPr sz="1013">
                <a:latin typeface="Georgia"/>
                <a:cs typeface="Georgia"/>
              </a:defRPr>
            </a:lvl3pPr>
            <a:lvl4pPr>
              <a:defRPr sz="900">
                <a:latin typeface="Georgia"/>
                <a:cs typeface="Georgia"/>
              </a:defRPr>
            </a:lvl4pPr>
            <a:lvl5pPr>
              <a:defRPr sz="900">
                <a:latin typeface="Georgia"/>
                <a:cs typeface="Georgia"/>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377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2025">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90021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124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1125"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1800">
                <a:latin typeface="Georgia"/>
                <a:cs typeface="Georgia"/>
              </a:defRPr>
            </a:lvl1pPr>
            <a:lvl2pPr>
              <a:defRPr sz="1575">
                <a:latin typeface="Georgia"/>
                <a:cs typeface="Georgia"/>
              </a:defRPr>
            </a:lvl2pPr>
            <a:lvl3pPr>
              <a:defRPr sz="1350">
                <a:latin typeface="Georgia"/>
                <a:cs typeface="Georgia"/>
              </a:defRPr>
            </a:lvl3pPr>
            <a:lvl4pPr>
              <a:defRPr sz="1125">
                <a:latin typeface="Georgia"/>
                <a:cs typeface="Georgia"/>
              </a:defRPr>
            </a:lvl4pPr>
            <a:lvl5pPr>
              <a:defRPr sz="1125">
                <a:latin typeface="Georgia"/>
                <a:cs typeface="Georgia"/>
              </a:defRPr>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788">
                <a:latin typeface="Georgia"/>
                <a:cs typeface="Georgia"/>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Master text styles</a:t>
            </a:r>
          </a:p>
        </p:txBody>
      </p:sp>
    </p:spTree>
    <p:extLst>
      <p:ext uri="{BB962C8B-B14F-4D97-AF65-F5344CB8AC3E}">
        <p14:creationId xmlns:p14="http://schemas.microsoft.com/office/powerpoint/2010/main" val="2736457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125"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788">
                <a:latin typeface="Georgia"/>
                <a:cs typeface="Georgia"/>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Master text styles</a:t>
            </a:r>
          </a:p>
        </p:txBody>
      </p:sp>
    </p:spTree>
    <p:extLst>
      <p:ext uri="{BB962C8B-B14F-4D97-AF65-F5344CB8AC3E}">
        <p14:creationId xmlns:p14="http://schemas.microsoft.com/office/powerpoint/2010/main" val="1865299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932266"/>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55241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314546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0832594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6250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897146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613770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44346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4" y="4174068"/>
            <a:ext cx="10532535"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2769050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342900" indent="0" algn="ctr">
              <a:buNone/>
              <a:defRPr sz="4950" b="1" cap="all" baseline="0">
                <a:solidFill>
                  <a:schemeClr val="bg1"/>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4" y="4330702"/>
            <a:ext cx="10532535" cy="465667"/>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2150340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Tree>
    <p:extLst>
      <p:ext uri="{BB962C8B-B14F-4D97-AF65-F5344CB8AC3E}">
        <p14:creationId xmlns:p14="http://schemas.microsoft.com/office/powerpoint/2010/main" val="41017640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latin typeface="Arial Narrow" panose="020B0606020202030204" pitchFamily="34" charset="0"/>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4" y="3429000"/>
            <a:ext cx="10532535" cy="1135062"/>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a:p>
            <a:pPr lvl="1"/>
            <a:r>
              <a:rPr lang="en-US" dirty="0"/>
              <a:t>Second level</a:t>
            </a:r>
          </a:p>
        </p:txBody>
      </p:sp>
    </p:spTree>
    <p:extLst>
      <p:ext uri="{BB962C8B-B14F-4D97-AF65-F5344CB8AC3E}">
        <p14:creationId xmlns:p14="http://schemas.microsoft.com/office/powerpoint/2010/main" val="4230201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16002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Arial Narrow" panose="020B0606020202030204" pitchFamily="34" charset="0"/>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12084" y="-2929"/>
            <a:ext cx="12192000" cy="5268098"/>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36252" y="1589905"/>
            <a:ext cx="12192000" cy="5268097"/>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4" y="91358"/>
            <a:ext cx="11065935" cy="635000"/>
          </a:xfrm>
        </p:spPr>
        <p:txBody>
          <a:bodyPr>
            <a:normAutofit/>
          </a:bodyPr>
          <a:lstStyle>
            <a:lvl1pPr marL="0" indent="0" algn="l">
              <a:buNone/>
              <a:defRPr sz="3300" b="1" cap="all" baseline="0">
                <a:solidFill>
                  <a:srgbClr val="01B0E3"/>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4" y="877615"/>
            <a:ext cx="11065935"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342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1589905"/>
            <a:ext cx="12192000" cy="5268097"/>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0"/>
            <a:ext cx="12192000" cy="16002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353998" y="165499"/>
            <a:ext cx="11065935" cy="635000"/>
          </a:xfrm>
        </p:spPr>
        <p:txBody>
          <a:bodyPr>
            <a:normAutofit/>
          </a:bodyPr>
          <a:lstStyle>
            <a:lvl1pPr marL="0" indent="0" algn="l">
              <a:buNone/>
              <a:defRPr sz="3300" b="1" cap="all" baseline="0">
                <a:solidFill>
                  <a:schemeClr val="bg1"/>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353998" y="968232"/>
            <a:ext cx="11065935"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1581666"/>
            <a:ext cx="12192000" cy="527633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lvl="0" indent="-171450">
              <a:lnSpc>
                <a:spcPct val="90000"/>
              </a:lnSpc>
              <a:spcBef>
                <a:spcPts val="750"/>
              </a:spcBef>
              <a:buFont typeface="Arial" panose="020B0604020202020204" pitchFamily="34" charset="0"/>
              <a:buChar char="•"/>
            </a:pPr>
            <a:r>
              <a:rPr lang="en-US" sz="1800" dirty="0">
                <a:solidFill>
                  <a:schemeClr val="bg1">
                    <a:alpha val="0"/>
                  </a:schemeClr>
                </a:solidFill>
              </a:rPr>
              <a:t>z</a:t>
            </a:r>
          </a:p>
        </p:txBody>
      </p:sp>
    </p:spTree>
    <p:extLst>
      <p:ext uri="{BB962C8B-B14F-4D97-AF65-F5344CB8AC3E}">
        <p14:creationId xmlns:p14="http://schemas.microsoft.com/office/powerpoint/2010/main" val="13507555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494638"/>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49463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80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486400"/>
            <a:ext cx="12192000" cy="13716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321047" y="5528372"/>
            <a:ext cx="9733039" cy="635000"/>
          </a:xfrm>
        </p:spPr>
        <p:txBody>
          <a:bodyPr>
            <a:normAutofit/>
          </a:bodyPr>
          <a:lstStyle>
            <a:lvl1pPr marL="0" indent="0" algn="l">
              <a:buNone/>
              <a:defRPr sz="3300" b="1" cap="all" baseline="0">
                <a:solidFill>
                  <a:srgbClr val="01B0E3"/>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4" y="6289916"/>
            <a:ext cx="9733039"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Tree>
    <p:extLst>
      <p:ext uri="{BB962C8B-B14F-4D97-AF65-F5344CB8AC3E}">
        <p14:creationId xmlns:p14="http://schemas.microsoft.com/office/powerpoint/2010/main" val="1334966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2"/>
            <a:ext cx="12192000" cy="5478011"/>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2"/>
            <a:ext cx="12192000" cy="549463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80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486400"/>
            <a:ext cx="12192000" cy="13716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312810" y="5577800"/>
            <a:ext cx="9733039" cy="635000"/>
          </a:xfrm>
        </p:spPr>
        <p:txBody>
          <a:bodyPr>
            <a:normAutofit/>
          </a:bodyPr>
          <a:lstStyle>
            <a:lvl1pPr marL="0" indent="0" algn="l">
              <a:buNone/>
              <a:defRPr sz="3300" b="1" cap="all" baseline="0">
                <a:solidFill>
                  <a:schemeClr val="bg1"/>
                </a:solidFill>
                <a:latin typeface="Arial Narrow" panose="020B0606020202030204" pitchFamily="34" charset="0"/>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304571" y="6289916"/>
            <a:ext cx="973303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Tree>
    <p:extLst>
      <p:ext uri="{BB962C8B-B14F-4D97-AF65-F5344CB8AC3E}">
        <p14:creationId xmlns:p14="http://schemas.microsoft.com/office/powerpoint/2010/main" val="7836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3077682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4184472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2"/>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6523813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3716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3"/>
            <a:ext cx="11506200" cy="1334529"/>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1001" y="1556951"/>
            <a:ext cx="11506199" cy="4975654"/>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3210567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3716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3"/>
            <a:ext cx="11506200" cy="1301577"/>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9238" y="2158315"/>
            <a:ext cx="11506199" cy="4415480"/>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1001" y="1375720"/>
            <a:ext cx="11506199" cy="749642"/>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7013484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169774"/>
            <a:ext cx="12192000" cy="5688227"/>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046204"/>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943651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47367"/>
            <a:ext cx="12192000" cy="13716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276864"/>
          </a:xfrm>
        </p:spPr>
        <p:txBody>
          <a:bodyPr tIns="0" bIns="91440" anchor="b">
            <a:normAutofit/>
          </a:bodyPr>
          <a:lstStyle>
            <a:lvl1pPr>
              <a:defRPr sz="4400" cap="all" baseline="0">
                <a:solidFill>
                  <a:schemeClr val="bg1"/>
                </a:solidFill>
                <a:latin typeface="+mj-lt"/>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23832118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8" y="3383632"/>
            <a:ext cx="4986867"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831538786"/>
      </p:ext>
    </p:extLst>
  </p:cSld>
  <p:clrMapOvr>
    <a:masterClrMapping/>
  </p:clrMapOvr>
  <p:extLst>
    <p:ext uri="{DCECCB84-F9BA-43D5-87BE-67443E8EF086}">
      <p15:sldGuideLst xmlns:p15="http://schemas.microsoft.com/office/powerpoint/2012/main">
        <p15:guide id="1" pos="5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5"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8" y="3383632"/>
            <a:ext cx="4986867"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20848142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8" y="3383632"/>
            <a:ext cx="4986867"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021190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5" y="3383632"/>
            <a:ext cx="4986867"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080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1"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5" y="3383632"/>
            <a:ext cx="4986867"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211560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128584"/>
            <a:ext cx="12192000" cy="5729416"/>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1001" y="1449860"/>
            <a:ext cx="11506199" cy="5033319"/>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3"/>
            <a:ext cx="11506200" cy="1103869"/>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1" y="6273115"/>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4841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1001" y="1738186"/>
            <a:ext cx="11506199" cy="4893275"/>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3"/>
            <a:ext cx="12192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5"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4855657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1828800"/>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1812326"/>
            <a:ext cx="12192000" cy="504567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1001" y="2141840"/>
            <a:ext cx="11506199" cy="4299443"/>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1828800"/>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1313495631"/>
      </p:ext>
    </p:extLst>
  </p:cSld>
  <p:clrMapOvr>
    <a:masterClrMapping/>
  </p:clrMapOvr>
  <p:extLst>
    <p:ext uri="{DCECCB84-F9BA-43D5-87BE-67443E8EF086}">
      <p15:sldGuideLst xmlns:p15="http://schemas.microsoft.com/office/powerpoint/2012/main">
        <p15:guide id="1" pos="736">
          <p15:clr>
            <a:srgbClr val="FBAE40"/>
          </p15:clr>
        </p15:guide>
        <p15:guide id="2" orient="horz" pos="57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9" y="1358902"/>
            <a:ext cx="3860800" cy="2434167"/>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9" y="3793068"/>
            <a:ext cx="38608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Tree>
    <p:extLst>
      <p:ext uri="{BB962C8B-B14F-4D97-AF65-F5344CB8AC3E}">
        <p14:creationId xmlns:p14="http://schemas.microsoft.com/office/powerpoint/2010/main" val="41391500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3"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Tree>
    <p:extLst>
      <p:ext uri="{BB962C8B-B14F-4D97-AF65-F5344CB8AC3E}">
        <p14:creationId xmlns:p14="http://schemas.microsoft.com/office/powerpoint/2010/main" val="12377026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69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4.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8.xml"/><Relationship Id="rId7"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6.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2209799" y="-1027549"/>
            <a:ext cx="2114552"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4889269" y="-1027549"/>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448800" y="6477001"/>
            <a:ext cx="2133600" cy="138113"/>
          </a:xfrm>
          <a:prstGeom prst="rect">
            <a:avLst/>
          </a:prstGeom>
          <a:noFill/>
        </p:spPr>
        <p:txBody>
          <a:bodyPr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BCBDC0"/>
                </a:solidFill>
                <a:effectLst/>
                <a:uLnTx/>
                <a:uFillTx/>
                <a:latin typeface="Arial Narrow"/>
                <a:cs typeface="Arial Narrow"/>
              </a:rPr>
              <a:t>PolioPlus Financial Update |  </a:t>
            </a:r>
            <a:fld id="{7B1E173C-77FA-8848-9DC8-48C2C2ED5311}" type="slidenum">
              <a:rPr kumimoji="0" lang="en-US" sz="900" b="0" i="0" u="none" strike="noStrike" kern="1200" cap="none" spc="300" normalizeH="0" baseline="0" noProof="0">
                <a:ln>
                  <a:noFill/>
                </a:ln>
                <a:solidFill>
                  <a:srgbClr val="BCBDC0"/>
                </a:solidFill>
                <a:effectLst/>
                <a:uLnTx/>
                <a:uFillTx/>
                <a:latin typeface="Arial Narrow"/>
                <a:cs typeface="Arial Narrow"/>
              </a:rPr>
              <a:pPr marL="0" marR="0" lvl="0" indent="0" algn="r" defTabSz="914400" rtl="0" eaLnBrk="0" fontAlgn="base" latinLnBrk="0" hangingPunct="0">
                <a:lnSpc>
                  <a:spcPct val="100000"/>
                </a:lnSpc>
                <a:spcBef>
                  <a:spcPct val="0"/>
                </a:spcBef>
                <a:spcAft>
                  <a:spcPct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cs typeface="Arial Narrow"/>
              </a:rPr>
              <a:t>  </a:t>
            </a:r>
            <a:endParaRPr kumimoji="0" lang="en-US" sz="900" b="0" i="0" u="none" strike="noStrike" kern="1200" cap="none" spc="0" normalizeH="0" baseline="0" noProof="0" dirty="0">
              <a:ln>
                <a:noFill/>
              </a:ln>
              <a:solidFill>
                <a:srgbClr val="958D85"/>
              </a:solidFill>
              <a:effectLst/>
              <a:uLnTx/>
              <a:uFillTx/>
              <a:latin typeface="Arial Narrow"/>
              <a:cs typeface="Arial Narrow"/>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5666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B534E8-6B0C-8A41-9869-A3F5CDF2CC98}" type="datetimeFigureOut">
              <a:rPr lang="en-US" smtClean="0"/>
              <a:t>28-Jun-2023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041C85-46E5-8649-8CB5-559295B1D80A}" type="slidenum">
              <a:rPr lang="en-US" smtClean="0"/>
              <a:t>‹#›</a:t>
            </a:fld>
            <a:endParaRPr lang="en-US" dirty="0"/>
          </a:p>
        </p:txBody>
      </p:sp>
    </p:spTree>
    <p:extLst>
      <p:ext uri="{BB962C8B-B14F-4D97-AF65-F5344CB8AC3E}">
        <p14:creationId xmlns:p14="http://schemas.microsoft.com/office/powerpoint/2010/main" val="7622409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448800" y="6477003"/>
            <a:ext cx="2133600" cy="77842"/>
          </a:xfrm>
          <a:prstGeom prst="rect">
            <a:avLst/>
          </a:prstGeom>
          <a:noFill/>
        </p:spPr>
        <p:txBody>
          <a:bodyPr lIns="0" tIns="0" rIns="0" bIns="0">
            <a:spAutoFit/>
          </a:bodyPr>
          <a:lstStyle/>
          <a:p>
            <a:pPr marL="0" marR="0" lvl="0" indent="0" algn="r" defTabSz="514350" rtl="0" eaLnBrk="0" fontAlgn="base" latinLnBrk="0" hangingPunct="0">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BCBDC0"/>
                </a:solidFill>
                <a:effectLst/>
                <a:uLnTx/>
                <a:uFillTx/>
                <a:latin typeface="Arial Narrow"/>
                <a:cs typeface="Arial Narrow"/>
              </a:rPr>
              <a:t>PolioPlus Financial Update |  </a:t>
            </a:r>
            <a:fld id="{7B1E173C-77FA-8848-9DC8-48C2C2ED5311}" type="slidenum">
              <a:rPr kumimoji="0" lang="en-US" sz="506" b="0" i="0" u="none" strike="noStrike" kern="1200" cap="none" spc="169" normalizeH="0" baseline="0" noProof="0">
                <a:ln>
                  <a:noFill/>
                </a:ln>
                <a:solidFill>
                  <a:srgbClr val="BCBDC0"/>
                </a:solidFill>
                <a:effectLst/>
                <a:uLnTx/>
                <a:uFillTx/>
                <a:latin typeface="Arial Narrow"/>
                <a:cs typeface="Arial Narrow"/>
              </a:rPr>
              <a:pPr marL="0" marR="0" lvl="0" indent="0" algn="r" defTabSz="514350" rtl="0" eaLnBrk="0" fontAlgn="base" latinLnBrk="0" hangingPunct="0">
                <a:lnSpc>
                  <a:spcPct val="100000"/>
                </a:lnSpc>
                <a:spcBef>
                  <a:spcPct val="0"/>
                </a:spcBef>
                <a:spcAft>
                  <a:spcPct val="0"/>
                </a:spcAft>
                <a:buClrTx/>
                <a:buSzTx/>
                <a:buFontTx/>
                <a:buNone/>
                <a:tabLst/>
                <a:defRPr/>
              </a:pPr>
              <a:t>‹#›</a:t>
            </a:fld>
            <a:r>
              <a:rPr kumimoji="0" lang="en-US" sz="506" b="0" i="0" u="none" strike="noStrike" kern="1200" cap="none" spc="169" normalizeH="0" baseline="0" noProof="0" dirty="0">
                <a:ln>
                  <a:noFill/>
                </a:ln>
                <a:solidFill>
                  <a:srgbClr val="BCBDC0"/>
                </a:solidFill>
                <a:effectLst/>
                <a:uLnTx/>
                <a:uFillTx/>
                <a:latin typeface="Arial Narrow"/>
                <a:cs typeface="Arial Narrow"/>
              </a:rPr>
              <a:t>  </a:t>
            </a:r>
            <a:endParaRPr kumimoji="0" lang="en-US" sz="506" b="0" i="0" u="none" strike="noStrike" kern="1200" cap="none" spc="0" normalizeH="0" baseline="0" noProof="0" dirty="0">
              <a:ln>
                <a:noFill/>
              </a:ln>
              <a:solidFill>
                <a:srgbClr val="958D85"/>
              </a:solidFill>
              <a:effectLst/>
              <a:uLnTx/>
              <a:uFillTx/>
              <a:latin typeface="Arial Narrow"/>
              <a:cs typeface="Arial Narrow"/>
            </a:endParaRPr>
          </a:p>
        </p:txBody>
      </p:sp>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53936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defTabSz="257175" rtl="0" eaLnBrk="0" fontAlgn="base" hangingPunct="0">
        <a:spcBef>
          <a:spcPct val="0"/>
        </a:spcBef>
        <a:spcAft>
          <a:spcPct val="0"/>
        </a:spcAft>
        <a:defRPr sz="2475" kern="1200">
          <a:solidFill>
            <a:schemeClr val="tx1"/>
          </a:solidFill>
          <a:latin typeface="+mj-lt"/>
          <a:ea typeface="ＭＳ Ｐゴシック" charset="0"/>
          <a:cs typeface="ＭＳ Ｐゴシック" charset="0"/>
        </a:defRPr>
      </a:lvl1pPr>
      <a:lvl2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2pPr>
      <a:lvl3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3pPr>
      <a:lvl4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4pPr>
      <a:lvl5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5pPr>
      <a:lvl6pPr marL="257175"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ＭＳ Ｐゴシック" charset="0"/>
        </a:defRPr>
      </a:lvl1pPr>
      <a:lvl2pPr marL="417910" indent="-160735" algn="l" defTabSz="257175" rtl="0" eaLnBrk="0" fontAlgn="base" hangingPunct="0">
        <a:spcBef>
          <a:spcPct val="20000"/>
        </a:spcBef>
        <a:spcAft>
          <a:spcPct val="0"/>
        </a:spcAft>
        <a:buFont typeface="Arial" charset="0"/>
        <a:buChar char="–"/>
        <a:defRPr sz="1575" kern="1200">
          <a:solidFill>
            <a:schemeClr val="tx1"/>
          </a:solidFill>
          <a:latin typeface="+mn-lt"/>
          <a:ea typeface="ＭＳ Ｐゴシック" charset="0"/>
          <a:cs typeface="+mn-cs"/>
        </a:defRPr>
      </a:lvl2pPr>
      <a:lvl3pPr marL="642938" indent="-128588" algn="l" defTabSz="257175" rtl="0" eaLnBrk="0" fontAlgn="base" hangingPunct="0">
        <a:spcBef>
          <a:spcPct val="20000"/>
        </a:spcBef>
        <a:spcAft>
          <a:spcPct val="0"/>
        </a:spcAft>
        <a:buFont typeface="Arial" charset="0"/>
        <a:buChar char="•"/>
        <a:defRPr sz="1350" kern="1200">
          <a:solidFill>
            <a:schemeClr val="tx1"/>
          </a:solidFill>
          <a:latin typeface="+mn-lt"/>
          <a:ea typeface="ＭＳ Ｐゴシック" charset="0"/>
          <a:cs typeface="+mn-cs"/>
        </a:defRPr>
      </a:lvl3pPr>
      <a:lvl4pPr marL="900113" indent="-128588" algn="l" defTabSz="257175" rtl="0" eaLnBrk="0" fontAlgn="base" hangingPunct="0">
        <a:spcBef>
          <a:spcPct val="20000"/>
        </a:spcBef>
        <a:spcAft>
          <a:spcPct val="0"/>
        </a:spcAft>
        <a:buFont typeface="Arial" charset="0"/>
        <a:buChar char="–"/>
        <a:defRPr sz="1125" kern="1200">
          <a:solidFill>
            <a:schemeClr val="tx1"/>
          </a:solidFill>
          <a:latin typeface="+mn-lt"/>
          <a:ea typeface="ＭＳ Ｐゴシック" charset="0"/>
          <a:cs typeface="+mn-cs"/>
        </a:defRPr>
      </a:lvl4pPr>
      <a:lvl5pPr marL="1157288" indent="-128588" algn="l" defTabSz="257175" rtl="0" eaLnBrk="0" fontAlgn="base" hangingPunct="0">
        <a:spcBef>
          <a:spcPct val="20000"/>
        </a:spcBef>
        <a:spcAft>
          <a:spcPct val="0"/>
        </a:spcAft>
        <a:buFont typeface="Arial" charset="0"/>
        <a:buChar char="»"/>
        <a:defRPr sz="1125" kern="1200">
          <a:solidFill>
            <a:schemeClr val="tx1"/>
          </a:solidFill>
          <a:latin typeface="+mn-lt"/>
          <a:ea typeface="ＭＳ Ｐゴシック" charset="0"/>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9550400" y="6477003"/>
            <a:ext cx="2032000" cy="138499"/>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BCBDC0"/>
                </a:solidFill>
                <a:effectLst/>
                <a:uLnTx/>
                <a:uFillTx/>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marL="0" marR="0" lvl="0" indent="0" algn="r" defTabSz="914400" rtl="0" eaLnBrk="0" fontAlgn="base" latinLnBrk="0" hangingPunct="0">
                <a:lnSpc>
                  <a:spcPct val="100000"/>
                </a:lnSpc>
                <a:spcBef>
                  <a:spcPct val="0"/>
                </a:spcBef>
                <a:spcAft>
                  <a:spcPct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kumimoji="0" lang="en-US" sz="900" b="0" i="0" u="none" strike="noStrike" kern="1200" cap="none" spc="0" normalizeH="0" baseline="0" noProof="0" dirty="0">
              <a:ln>
                <a:noFill/>
              </a:ln>
              <a:solidFill>
                <a:srgbClr val="958D85"/>
              </a:solidFill>
              <a:effectLst/>
              <a:uLnTx/>
              <a:uFillTx/>
              <a:latin typeface="Arial Narrow"/>
              <a:cs typeface="Arial Narrow"/>
            </a:endParaRPr>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3200" y="6158301"/>
            <a:ext cx="2552197" cy="457201"/>
          </a:xfrm>
          <a:prstGeom prst="rect">
            <a:avLst/>
          </a:prstGeom>
        </p:spPr>
      </p:pic>
    </p:spTree>
    <p:extLst>
      <p:ext uri="{BB962C8B-B14F-4D97-AF65-F5344CB8AC3E}">
        <p14:creationId xmlns:p14="http://schemas.microsoft.com/office/powerpoint/2010/main" val="416771945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381234"/>
          </a:xfrm>
          <a:prstGeom prst="rect">
            <a:avLst/>
          </a:prstGeom>
        </p:spPr>
        <p:txBody>
          <a:bodyPr wrap="square">
            <a:spAutoFit/>
          </a:bodyPr>
          <a:lstStyle/>
          <a:p>
            <a:pPr algn="l">
              <a:spcBef>
                <a:spcPts val="450"/>
              </a:spcBef>
              <a:spcAft>
                <a:spcPts val="450"/>
              </a:spcAft>
            </a:pPr>
            <a:r>
              <a:rPr lang="en-US" sz="180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800" b="0" i="0" dirty="0">
                <a:solidFill>
                  <a:srgbClr val="222222"/>
                </a:solidFill>
                <a:effectLst/>
                <a:latin typeface="Arial" panose="020B0604020202020204" pitchFamily="34" charset="0"/>
              </a:rPr>
              <a:t> </a:t>
            </a:r>
          </a:p>
          <a:p>
            <a:pPr algn="l">
              <a:spcBef>
                <a:spcPts val="450"/>
              </a:spcBef>
              <a:spcAft>
                <a:spcPts val="450"/>
              </a:spcAft>
            </a:pPr>
            <a:r>
              <a:rPr lang="en-US" sz="1800" b="0" i="0" dirty="0">
                <a:solidFill>
                  <a:srgbClr val="000000"/>
                </a:solidFill>
                <a:effectLst/>
                <a:latin typeface="Arial" panose="020B0604020202020204" pitchFamily="34" charset="0"/>
              </a:rPr>
              <a:t>• revise any of the “how-to” text on the first pages</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create text placeholders within each slide</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need your advice on fonts – I’m thinking we should only use the “free option” fonts? (see attached)</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1"/>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7"/>
            <a:ext cx="1751015"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408412" y="6984918"/>
            <a:ext cx="4670356" cy="430863"/>
            <a:chOff x="408412" y="6984916"/>
            <a:chExt cx="4670356"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Turquoise</a:t>
                </a:r>
                <a:br>
                  <a:rPr lang="en-US" sz="450" dirty="0"/>
                </a:br>
                <a:r>
                  <a:rPr lang="en-US" sz="45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408412" y="6984916"/>
              <a:ext cx="940962" cy="184666"/>
            </a:xfrm>
            <a:prstGeom prst="rect">
              <a:avLst/>
            </a:prstGeom>
            <a:noFill/>
          </p:spPr>
          <p:txBody>
            <a:bodyPr wrap="none" lIns="0" rIns="0" rtlCol="0">
              <a:spAutoFit/>
            </a:bodyPr>
            <a:lstStyle/>
            <a:p>
              <a:pPr algn="r"/>
              <a:r>
                <a:rPr lang="en-US" sz="6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685002" y="7221372"/>
              <a:ext cx="658835" cy="184666"/>
            </a:xfrm>
            <a:prstGeom prst="rect">
              <a:avLst/>
            </a:prstGeom>
            <a:noFill/>
          </p:spPr>
          <p:txBody>
            <a:bodyPr wrap="none" lIns="0" rIns="0" rtlCol="0">
              <a:spAutoFit/>
            </a:bodyPr>
            <a:lstStyle>
              <a:defPPr>
                <a:defRPr lang="en-US"/>
              </a:defPPr>
              <a:lvl1pPr algn="r">
                <a:defRPr sz="800" b="1"/>
              </a:lvl1pPr>
            </a:lstStyle>
            <a:p>
              <a:pPr lvl="0"/>
              <a:r>
                <a:rPr lang="en-US" sz="600"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2209799" y="-1027549"/>
            <a:ext cx="2114552"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4889270" y="-1027549"/>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Tree>
    <p:extLst>
      <p:ext uri="{BB962C8B-B14F-4D97-AF65-F5344CB8AC3E}">
        <p14:creationId xmlns:p14="http://schemas.microsoft.com/office/powerpoint/2010/main" val="144899056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p:hf hdr="0" ftr="0" dt="0"/>
  <p:txStyles>
    <p:titleStyle>
      <a:lvl1pPr algn="l" defTabSz="685800" rtl="0" eaLnBrk="1" latinLnBrk="0" hangingPunct="1">
        <a:lnSpc>
          <a:spcPct val="90000"/>
        </a:lnSpc>
        <a:spcBef>
          <a:spcPct val="0"/>
        </a:spcBef>
        <a:buNone/>
        <a:defRPr sz="3300" b="1" kern="1200">
          <a:solidFill>
            <a:schemeClr val="tx1"/>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Narrow" panose="020B0606020202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Narrow" panose="020B0606020202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outdoor, man, child&#10;&#10;Description automatically generated">
            <a:extLst>
              <a:ext uri="{FF2B5EF4-FFF2-40B4-BE49-F238E27FC236}">
                <a16:creationId xmlns:a16="http://schemas.microsoft.com/office/drawing/2014/main" id="{C1578C56-FB8E-2346-A4D4-CDBCAF377FB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p:txBody>
          <a:bodyPr/>
          <a:lstStyle/>
          <a:p>
            <a:r>
              <a:rPr lang="en-US" sz="4500" dirty="0">
                <a:latin typeface="Arial" panose="020B0604020202020204" pitchFamily="34" charset="0"/>
                <a:cs typeface="Arial" panose="020B0604020202020204" pitchFamily="34" charset="0"/>
              </a:rPr>
              <a:t>PolioPlus</a:t>
            </a:r>
            <a:r>
              <a:rPr lang="en-US" sz="4500" dirty="0"/>
              <a:t> </a:t>
            </a:r>
            <a:r>
              <a:rPr lang="en-US" sz="4500" dirty="0" err="1">
                <a:latin typeface="Arial" panose="020B0604020202020204" pitchFamily="34" charset="0"/>
                <a:cs typeface="Arial" panose="020B0604020202020204" pitchFamily="34" charset="0"/>
              </a:rPr>
              <a:t>SocietY</a:t>
            </a:r>
            <a:endParaRPr lang="en-US" sz="4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24E1D7B-A284-F876-651E-B7C3628E7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3" y="206587"/>
            <a:ext cx="1509346" cy="1058795"/>
          </a:xfrm>
          <a:prstGeom prst="rect">
            <a:avLst/>
          </a:prstGeom>
        </p:spPr>
      </p:pic>
    </p:spTree>
    <p:extLst>
      <p:ext uri="{BB962C8B-B14F-4D97-AF65-F5344CB8AC3E}">
        <p14:creationId xmlns:p14="http://schemas.microsoft.com/office/powerpoint/2010/main" val="354652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text, application, timeline&#10;&#10;Description automatically generated">
            <a:extLst>
              <a:ext uri="{FF2B5EF4-FFF2-40B4-BE49-F238E27FC236}">
                <a16:creationId xmlns:a16="http://schemas.microsoft.com/office/drawing/2014/main" id="{0A17F29E-BDE4-49FB-A920-D5BF25AE5368}"/>
              </a:ext>
            </a:extLst>
          </p:cNvPr>
          <p:cNvPicPr>
            <a:picLocks noChangeAspect="1"/>
          </p:cNvPicPr>
          <p:nvPr/>
        </p:nvPicPr>
        <p:blipFill>
          <a:blip r:embed="rId2"/>
          <a:stretch>
            <a:fillRect/>
          </a:stretch>
        </p:blipFill>
        <p:spPr>
          <a:xfrm>
            <a:off x="2381955" y="643466"/>
            <a:ext cx="7428089" cy="5571067"/>
          </a:xfrm>
          <a:prstGeom prst="rect">
            <a:avLst/>
          </a:prstGeom>
        </p:spPr>
      </p:pic>
      <p:sp>
        <p:nvSpPr>
          <p:cNvPr id="4" name="Slide Number Placeholder 3">
            <a:extLst>
              <a:ext uri="{FF2B5EF4-FFF2-40B4-BE49-F238E27FC236}">
                <a16:creationId xmlns:a16="http://schemas.microsoft.com/office/drawing/2014/main" id="{985A461E-3C06-4502-B786-E52A49403E8F}"/>
              </a:ext>
            </a:extLst>
          </p:cNvPr>
          <p:cNvSpPr>
            <a:spLocks noGrp="1"/>
          </p:cNvSpPr>
          <p:nvPr>
            <p:ph type="sldNum" sz="quarter" idx="12"/>
          </p:nvPr>
        </p:nvSpPr>
        <p:spPr>
          <a:xfrm>
            <a:off x="8610600" y="6356350"/>
            <a:ext cx="2743200" cy="365125"/>
          </a:xfrm>
        </p:spPr>
        <p:txBody>
          <a:bodyPr>
            <a:normAutofit/>
          </a:bodyPr>
          <a:lstStyle/>
          <a:p>
            <a:pPr>
              <a:spcAft>
                <a:spcPts val="600"/>
              </a:spcAft>
            </a:pPr>
            <a:fld id="{97A94E25-127B-4C48-AF96-44BA7B823777}" type="slidenum">
              <a:rPr lang="en-US" smtClean="0"/>
              <a:pPr>
                <a:spcAft>
                  <a:spcPts val="600"/>
                </a:spcAft>
              </a:pPr>
              <a:t>10</a:t>
            </a:fld>
            <a:endParaRPr lang="en-US"/>
          </a:p>
        </p:txBody>
      </p:sp>
    </p:spTree>
    <p:extLst>
      <p:ext uri="{BB962C8B-B14F-4D97-AF65-F5344CB8AC3E}">
        <p14:creationId xmlns:p14="http://schemas.microsoft.com/office/powerpoint/2010/main" val="90230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F0B098B-F199-42BE-A69F-D3F068839669}"/>
              </a:ext>
            </a:extLst>
          </p:cNvPr>
          <p:cNvGraphicFramePr>
            <a:graphicFrameLocks noChangeAspect="1"/>
          </p:cNvGraphicFramePr>
          <p:nvPr>
            <p:extLst>
              <p:ext uri="{D42A27DB-BD31-4B8C-83A1-F6EECF244321}">
                <p14:modId xmlns:p14="http://schemas.microsoft.com/office/powerpoint/2010/main" val="693398258"/>
              </p:ext>
            </p:extLst>
          </p:nvPr>
        </p:nvGraphicFramePr>
        <p:xfrm>
          <a:off x="873125" y="914400"/>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Exch.Document.DC">
                  <p:embed/>
                </p:oleObj>
              </mc:Choice>
              <mc:Fallback>
                <p:oleObj name="Acrobat Document" r:id="rId2" imgW="3886052" imgH="5028936" progId="AcroExch.Document.DC">
                  <p:embed/>
                  <p:pic>
                    <p:nvPicPr>
                      <p:cNvPr id="2" name="Object 1">
                        <a:extLst>
                          <a:ext uri="{FF2B5EF4-FFF2-40B4-BE49-F238E27FC236}">
                            <a16:creationId xmlns:a16="http://schemas.microsoft.com/office/drawing/2014/main" id="{1F0B098B-F199-42BE-A69F-D3F068839669}"/>
                          </a:ext>
                        </a:extLst>
                      </p:cNvPr>
                      <p:cNvPicPr/>
                      <p:nvPr/>
                    </p:nvPicPr>
                    <p:blipFill>
                      <a:blip r:embed="rId3"/>
                      <a:stretch>
                        <a:fillRect/>
                      </a:stretch>
                    </p:blipFill>
                    <p:spPr>
                      <a:xfrm>
                        <a:off x="873125" y="914400"/>
                        <a:ext cx="3886200" cy="5029200"/>
                      </a:xfrm>
                      <a:prstGeom prst="rect">
                        <a:avLst/>
                      </a:prstGeom>
                    </p:spPr>
                  </p:pic>
                </p:oleObj>
              </mc:Fallback>
            </mc:AlternateContent>
          </a:graphicData>
        </a:graphic>
      </p:graphicFrame>
      <p:sp>
        <p:nvSpPr>
          <p:cNvPr id="13" name="Text Placeholder 12">
            <a:extLst>
              <a:ext uri="{FF2B5EF4-FFF2-40B4-BE49-F238E27FC236}">
                <a16:creationId xmlns:a16="http://schemas.microsoft.com/office/drawing/2014/main" id="{D20C00DB-77A4-43BB-A2BE-DCA94A9078A5}"/>
              </a:ext>
            </a:extLst>
          </p:cNvPr>
          <p:cNvSpPr>
            <a:spLocks noGrp="1"/>
          </p:cNvSpPr>
          <p:nvPr>
            <p:ph type="body" sz="quarter" idx="16"/>
          </p:nvPr>
        </p:nvSpPr>
        <p:spPr/>
        <p:txBody>
          <a:bodyPr/>
          <a:lstStyle/>
          <a:p>
            <a:endParaRPr lang="en-US" dirty="0"/>
          </a:p>
        </p:txBody>
      </p:sp>
      <p:sp>
        <p:nvSpPr>
          <p:cNvPr id="12" name="Text Placeholder 11">
            <a:extLst>
              <a:ext uri="{FF2B5EF4-FFF2-40B4-BE49-F238E27FC236}">
                <a16:creationId xmlns:a16="http://schemas.microsoft.com/office/drawing/2014/main" id="{8161AA8F-5DD0-48DB-96C3-CF2919DC0A30}"/>
              </a:ext>
            </a:extLst>
          </p:cNvPr>
          <p:cNvSpPr>
            <a:spLocks noGrp="1"/>
          </p:cNvSpPr>
          <p:nvPr>
            <p:ph type="body" sz="quarter" idx="14"/>
          </p:nvPr>
        </p:nvSpPr>
        <p:spPr/>
        <p:txBody>
          <a:bodyPr/>
          <a:lstStyle/>
          <a:p>
            <a:r>
              <a:rPr lang="en-US" dirty="0" err="1"/>
              <a:t>CluB</a:t>
            </a:r>
            <a:r>
              <a:rPr lang="en-US" dirty="0"/>
              <a:t> banner for 100% club</a:t>
            </a:r>
          </a:p>
        </p:txBody>
      </p:sp>
    </p:spTree>
    <p:extLst>
      <p:ext uri="{BB962C8B-B14F-4D97-AF65-F5344CB8AC3E}">
        <p14:creationId xmlns:p14="http://schemas.microsoft.com/office/powerpoint/2010/main" val="129748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702B9C3D-3863-4B0D-A64C-6A18F48B56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016254"/>
            <a:ext cx="10905066" cy="4825491"/>
          </a:xfrm>
          <a:prstGeom prst="rect">
            <a:avLst/>
          </a:prstGeom>
        </p:spPr>
      </p:pic>
    </p:spTree>
    <p:extLst>
      <p:ext uri="{BB962C8B-B14F-4D97-AF65-F5344CB8AC3E}">
        <p14:creationId xmlns:p14="http://schemas.microsoft.com/office/powerpoint/2010/main" val="406326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a:latin typeface="+mj-lt"/>
                <a:ea typeface="+mj-ea"/>
                <a:cs typeface="+mj-cs"/>
              </a:rPr>
              <a:t>Ready to Join?</a:t>
            </a:r>
          </a:p>
        </p:txBody>
      </p:sp>
      <p:sp>
        <p:nvSpPr>
          <p:cNvPr id="4" name="Slide Number Placeholder 3"/>
          <p:cNvSpPr>
            <a:spLocks noGrp="1"/>
          </p:cNvSpPr>
          <p:nvPr>
            <p:ph type="sldNum" sz="quarter" idx="12"/>
          </p:nvPr>
        </p:nvSpPr>
        <p:spPr>
          <a:xfrm>
            <a:off x="5857009" y="1725356"/>
            <a:ext cx="5810250" cy="840863"/>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TA</a:t>
            </a:r>
          </a:p>
        </p:txBody>
      </p:sp>
      <p:graphicFrame>
        <p:nvGraphicFramePr>
          <p:cNvPr id="17" name="Content Placeholder 2">
            <a:extLst>
              <a:ext uri="{FF2B5EF4-FFF2-40B4-BE49-F238E27FC236}">
                <a16:creationId xmlns:a16="http://schemas.microsoft.com/office/drawing/2014/main" id="{E1D6E5D3-40A7-39D6-2BC7-DE76EDCAD0CA}"/>
              </a:ext>
            </a:extLst>
          </p:cNvPr>
          <p:cNvGraphicFramePr>
            <a:graphicFrameLocks noGrp="1"/>
          </p:cNvGraphicFramePr>
          <p:nvPr>
            <p:ph idx="1"/>
            <p:extLst>
              <p:ext uri="{D42A27DB-BD31-4B8C-83A1-F6EECF244321}">
                <p14:modId xmlns:p14="http://schemas.microsoft.com/office/powerpoint/2010/main" val="1034520232"/>
              </p:ext>
            </p:extLst>
          </p:nvPr>
        </p:nvGraphicFramePr>
        <p:xfrm>
          <a:off x="5311072" y="1"/>
          <a:ext cx="6743767" cy="1603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169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ACA4F-322F-4749-BBC1-C9BC0186403F}"/>
              </a:ext>
            </a:extLst>
          </p:cNvPr>
          <p:cNvSpPr>
            <a:spLocks noGrp="1"/>
          </p:cNvSpPr>
          <p:nvPr>
            <p:ph type="title"/>
          </p:nvPr>
        </p:nvSpPr>
        <p:spPr/>
        <p:txBody>
          <a:bodyPr/>
          <a:lstStyle/>
          <a:p>
            <a:r>
              <a:rPr lang="en-US" b="1" dirty="0"/>
              <a:t>Is your district/club looking for an easy way to fundraise for PolioPlus?</a:t>
            </a:r>
          </a:p>
        </p:txBody>
      </p:sp>
      <p:pic>
        <p:nvPicPr>
          <p:cNvPr id="6" name="Content Placeholder 5" descr="Logo&#10;&#10;Description automatically generated">
            <a:extLst>
              <a:ext uri="{FF2B5EF4-FFF2-40B4-BE49-F238E27FC236}">
                <a16:creationId xmlns:a16="http://schemas.microsoft.com/office/drawing/2014/main" id="{71CFC8B5-8960-937B-D4BD-F83D31A97F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268607" cy="7060027"/>
          </a:xfrm>
          <a:prstGeom prst="rect">
            <a:avLst/>
          </a:prstGeom>
        </p:spPr>
      </p:pic>
      <p:sp>
        <p:nvSpPr>
          <p:cNvPr id="7" name="Rectangle 6">
            <a:extLst>
              <a:ext uri="{FF2B5EF4-FFF2-40B4-BE49-F238E27FC236}">
                <a16:creationId xmlns:a16="http://schemas.microsoft.com/office/drawing/2014/main" id="{5004EC40-F90D-F890-6164-C0EC7A55207A}"/>
              </a:ext>
            </a:extLst>
          </p:cNvPr>
          <p:cNvSpPr/>
          <p:nvPr/>
        </p:nvSpPr>
        <p:spPr>
          <a:xfrm>
            <a:off x="320040" y="5669280"/>
            <a:ext cx="11452860" cy="731520"/>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Iis</a:t>
            </a:r>
            <a:r>
              <a:rPr lang="en-US" dirty="0"/>
              <a:t> </a:t>
            </a:r>
          </a:p>
        </p:txBody>
      </p:sp>
      <p:sp>
        <p:nvSpPr>
          <p:cNvPr id="8" name="TextBox 7">
            <a:extLst>
              <a:ext uri="{FF2B5EF4-FFF2-40B4-BE49-F238E27FC236}">
                <a16:creationId xmlns:a16="http://schemas.microsoft.com/office/drawing/2014/main" id="{AF053E25-DD12-C33A-BB94-159067DD8077}"/>
              </a:ext>
            </a:extLst>
          </p:cNvPr>
          <p:cNvSpPr txBox="1"/>
          <p:nvPr/>
        </p:nvSpPr>
        <p:spPr>
          <a:xfrm>
            <a:off x="457402" y="5773430"/>
            <a:ext cx="11353800" cy="523220"/>
          </a:xfrm>
          <a:prstGeom prst="rect">
            <a:avLst/>
          </a:prstGeom>
          <a:noFill/>
        </p:spPr>
        <p:txBody>
          <a:bodyPr wrap="square" rtlCol="0">
            <a:spAutoFit/>
          </a:bodyPr>
          <a:lstStyle/>
          <a:p>
            <a:pPr algn="ctr"/>
            <a:r>
              <a:rPr lang="en-US" sz="2800" b="1" dirty="0">
                <a:solidFill>
                  <a:srgbClr val="000000"/>
                </a:solidFill>
              </a:rPr>
              <a:t>Is Your District/Club looking for an easy way to fundraise for PolioPlus?</a:t>
            </a:r>
            <a:endParaRPr lang="en-US" dirty="0"/>
          </a:p>
        </p:txBody>
      </p:sp>
    </p:spTree>
    <p:extLst>
      <p:ext uri="{BB962C8B-B14F-4D97-AF65-F5344CB8AC3E}">
        <p14:creationId xmlns:p14="http://schemas.microsoft.com/office/powerpoint/2010/main" val="305879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pPr algn="ctr"/>
            <a:r>
              <a:rPr lang="en-US" sz="4700" kern="1200" dirty="0">
                <a:latin typeface="+mj-lt"/>
                <a:ea typeface="+mj-ea"/>
                <a:cs typeface="+mj-cs"/>
              </a:rPr>
              <a:t>Global PolioPlus Societies</a:t>
            </a:r>
            <a:br>
              <a:rPr lang="en-US" sz="4700" kern="1200" dirty="0">
                <a:latin typeface="+mj-lt"/>
                <a:ea typeface="+mj-ea"/>
                <a:cs typeface="+mj-cs"/>
              </a:rPr>
            </a:br>
            <a:br>
              <a:rPr lang="en-US" sz="4700" kern="1200" dirty="0">
                <a:latin typeface="+mj-lt"/>
                <a:ea typeface="+mj-ea"/>
                <a:cs typeface="+mj-cs"/>
              </a:rPr>
            </a:br>
            <a:endParaRPr lang="en-US" sz="4700" kern="1200" dirty="0">
              <a:latin typeface="+mj-lt"/>
              <a:ea typeface="+mj-ea"/>
              <a:cs typeface="+mj-cs"/>
            </a:endParaRPr>
          </a:p>
        </p:txBody>
      </p:sp>
      <p:graphicFrame>
        <p:nvGraphicFramePr>
          <p:cNvPr id="16" name="Content Placeholder 4">
            <a:extLst>
              <a:ext uri="{FF2B5EF4-FFF2-40B4-BE49-F238E27FC236}">
                <a16:creationId xmlns:a16="http://schemas.microsoft.com/office/drawing/2014/main" id="{1A9342CD-CB8F-76AC-C3C7-CCD3E70F2311}"/>
              </a:ext>
            </a:extLst>
          </p:cNvPr>
          <p:cNvGraphicFramePr>
            <a:graphicFrameLocks noGrp="1"/>
          </p:cNvGraphicFramePr>
          <p:nvPr>
            <p:ph idx="1"/>
            <p:extLst>
              <p:ext uri="{D42A27DB-BD31-4B8C-83A1-F6EECF244321}">
                <p14:modId xmlns:p14="http://schemas.microsoft.com/office/powerpoint/2010/main" val="3985207678"/>
              </p:ext>
            </p:extLst>
          </p:nvPr>
        </p:nvGraphicFramePr>
        <p:xfrm>
          <a:off x="5093208" y="620392"/>
          <a:ext cx="6638821"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97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a:latin typeface="+mj-lt"/>
                <a:ea typeface="+mj-ea"/>
                <a:cs typeface="+mj-cs"/>
              </a:rPr>
              <a:t>Where dID the idea begin?</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17" name="Content Placeholder 2">
            <a:extLst>
              <a:ext uri="{FF2B5EF4-FFF2-40B4-BE49-F238E27FC236}">
                <a16:creationId xmlns:a16="http://schemas.microsoft.com/office/drawing/2014/main" id="{E1D6E5D3-40A7-39D6-2BC7-DE76EDCAD0CA}"/>
              </a:ext>
            </a:extLst>
          </p:cNvPr>
          <p:cNvGraphicFramePr>
            <a:graphicFrameLocks noGrp="1"/>
          </p:cNvGraphicFramePr>
          <p:nvPr>
            <p:ph idx="1"/>
            <p:extLst>
              <p:ext uri="{D42A27DB-BD31-4B8C-83A1-F6EECF244321}">
                <p14:modId xmlns:p14="http://schemas.microsoft.com/office/powerpoint/2010/main" val="92177439"/>
              </p:ext>
            </p:extLst>
          </p:nvPr>
        </p:nvGraphicFramePr>
        <p:xfrm>
          <a:off x="5093208" y="494675"/>
          <a:ext cx="7098792" cy="586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027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9" name="Freeform: Shape 6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247338" y="673731"/>
            <a:ext cx="4722348" cy="2374270"/>
          </a:xfrm>
        </p:spPr>
        <p:txBody>
          <a:bodyPr vert="horz" lIns="91440" tIns="45720" rIns="91440" bIns="45720" rtlCol="0" anchor="t">
            <a:normAutofit fontScale="90000"/>
          </a:bodyPr>
          <a:lstStyle/>
          <a:p>
            <a:pPr algn="ctr"/>
            <a:r>
              <a:rPr lang="en-US" sz="3100" kern="1200" dirty="0">
                <a:solidFill>
                  <a:srgbClr val="FFFFFF"/>
                </a:solidFill>
                <a:latin typeface="+mj-lt"/>
                <a:ea typeface="+mj-ea"/>
                <a:cs typeface="+mj-cs"/>
              </a:rPr>
              <a:t>Today’s</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global</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PolioPlus Societies</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initiative</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17" name="Content Placeholder 2">
            <a:extLst>
              <a:ext uri="{FF2B5EF4-FFF2-40B4-BE49-F238E27FC236}">
                <a16:creationId xmlns:a16="http://schemas.microsoft.com/office/drawing/2014/main" id="{E1D6E5D3-40A7-39D6-2BC7-DE76EDCAD0CA}"/>
              </a:ext>
            </a:extLst>
          </p:cNvPr>
          <p:cNvGraphicFramePr>
            <a:graphicFrameLocks noGrp="1"/>
          </p:cNvGraphicFramePr>
          <p:nvPr>
            <p:ph idx="1"/>
            <p:extLst>
              <p:ext uri="{D42A27DB-BD31-4B8C-83A1-F6EECF244321}">
                <p14:modId xmlns:p14="http://schemas.microsoft.com/office/powerpoint/2010/main" val="2690128576"/>
              </p:ext>
            </p:extLst>
          </p:nvPr>
        </p:nvGraphicFramePr>
        <p:xfrm>
          <a:off x="5542672" y="541606"/>
          <a:ext cx="5811128" cy="6095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63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a:latin typeface="+mj-lt"/>
                <a:ea typeface="+mj-ea"/>
                <a:cs typeface="+mj-cs"/>
              </a:rPr>
              <a:t>How do we get there?</a:t>
            </a:r>
          </a:p>
        </p:txBody>
      </p:sp>
      <p:sp>
        <p:nvSpPr>
          <p:cNvPr id="4" name="Slide Number Placeholder 3"/>
          <p:cNvSpPr>
            <a:spLocks noGrp="1"/>
          </p:cNvSpPr>
          <p:nvPr>
            <p:ph type="sldNum" sz="quarter" idx="12"/>
          </p:nvPr>
        </p:nvSpPr>
        <p:spPr>
          <a:xfrm>
            <a:off x="5857009" y="1725356"/>
            <a:ext cx="5810250" cy="840863"/>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17" name="Content Placeholder 2">
            <a:extLst>
              <a:ext uri="{FF2B5EF4-FFF2-40B4-BE49-F238E27FC236}">
                <a16:creationId xmlns:a16="http://schemas.microsoft.com/office/drawing/2014/main" id="{E1D6E5D3-40A7-39D6-2BC7-DE76EDCAD0CA}"/>
              </a:ext>
            </a:extLst>
          </p:cNvPr>
          <p:cNvGraphicFramePr>
            <a:graphicFrameLocks noGrp="1"/>
          </p:cNvGraphicFramePr>
          <p:nvPr>
            <p:ph idx="1"/>
          </p:nvPr>
        </p:nvGraphicFramePr>
        <p:xfrm>
          <a:off x="4906429" y="0"/>
          <a:ext cx="7406639" cy="629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E7C9CEE-3FF1-EC5A-3FE0-D38F030A6009}"/>
              </a:ext>
            </a:extLst>
          </p:cNvPr>
          <p:cNvSpPr txBox="1"/>
          <p:nvPr/>
        </p:nvSpPr>
        <p:spPr>
          <a:xfrm>
            <a:off x="5212752" y="1725356"/>
            <a:ext cx="679399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Communications with staff has begun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Reports: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Enhanced Contribution Detail Report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Additional reports may be possible later</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Resources: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Power Point Presentation on how to begin a PolioPlus Society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Best Practices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Digital sample recognition certificates for Individuals and Clubs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353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a:latin typeface="+mj-lt"/>
                <a:ea typeface="+mj-ea"/>
                <a:cs typeface="+mj-cs"/>
              </a:rPr>
              <a:t>How do you get started?</a:t>
            </a:r>
          </a:p>
        </p:txBody>
      </p:sp>
      <p:sp>
        <p:nvSpPr>
          <p:cNvPr id="4" name="Slide Number Placeholder 3"/>
          <p:cNvSpPr>
            <a:spLocks noGrp="1"/>
          </p:cNvSpPr>
          <p:nvPr>
            <p:ph type="sldNum" sz="quarter" idx="12"/>
          </p:nvPr>
        </p:nvSpPr>
        <p:spPr>
          <a:xfrm>
            <a:off x="5857009" y="1725356"/>
            <a:ext cx="5810250" cy="840863"/>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TA</a:t>
            </a:r>
          </a:p>
        </p:txBody>
      </p:sp>
      <p:graphicFrame>
        <p:nvGraphicFramePr>
          <p:cNvPr id="17" name="Content Placeholder 2">
            <a:extLst>
              <a:ext uri="{FF2B5EF4-FFF2-40B4-BE49-F238E27FC236}">
                <a16:creationId xmlns:a16="http://schemas.microsoft.com/office/drawing/2014/main" id="{E1D6E5D3-40A7-39D6-2BC7-DE76EDCAD0CA}"/>
              </a:ext>
            </a:extLst>
          </p:cNvPr>
          <p:cNvGraphicFramePr>
            <a:graphicFrameLocks noGrp="1"/>
          </p:cNvGraphicFramePr>
          <p:nvPr>
            <p:ph idx="1"/>
          </p:nvPr>
        </p:nvGraphicFramePr>
        <p:xfrm>
          <a:off x="5311072" y="1"/>
          <a:ext cx="6743767" cy="1603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TextBox 2">
            <a:extLst>
              <a:ext uri="{FF2B5EF4-FFF2-40B4-BE49-F238E27FC236}">
                <a16:creationId xmlns:a16="http://schemas.microsoft.com/office/drawing/2014/main" id="{44967B3A-F3A7-6D74-8E0B-0FCD7FEAF7A3}"/>
              </a:ext>
            </a:extLst>
          </p:cNvPr>
          <p:cNvGraphicFramePr/>
          <p:nvPr/>
        </p:nvGraphicFramePr>
        <p:xfrm>
          <a:off x="5093208" y="1603949"/>
          <a:ext cx="6961631" cy="5201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443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988788-8298-44CE-A987-E6394FF8BFD6}"/>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67A4BE93-2237-48DD-A7B5-F17936AB26FC}"/>
              </a:ext>
            </a:extLst>
          </p:cNvPr>
          <p:cNvSpPr>
            <a:spLocks noGrp="1"/>
          </p:cNvSpPr>
          <p:nvPr>
            <p:ph type="body" sz="quarter" idx="14"/>
          </p:nvPr>
        </p:nvSpPr>
        <p:spPr>
          <a:xfrm>
            <a:off x="558800" y="685800"/>
            <a:ext cx="5410200" cy="4432300"/>
          </a:xfrm>
        </p:spPr>
        <p:txBody>
          <a:bodyPr/>
          <a:lstStyle/>
          <a:p>
            <a:r>
              <a:rPr lang="en-US" sz="6000" dirty="0">
                <a:ea typeface="+mj-ea"/>
                <a:cs typeface="+mj-cs"/>
              </a:rPr>
              <a:t>PolioPlus</a:t>
            </a:r>
            <a:r>
              <a:rPr lang="en-US" dirty="0"/>
              <a:t> </a:t>
            </a:r>
            <a:r>
              <a:rPr lang="en-US" sz="6000" dirty="0">
                <a:ea typeface="+mj-ea"/>
                <a:cs typeface="+mj-cs"/>
              </a:rPr>
              <a:t>Society Membership Form</a:t>
            </a:r>
          </a:p>
        </p:txBody>
      </p:sp>
      <p:sp>
        <p:nvSpPr>
          <p:cNvPr id="4" name="Slide Number Placeholder 3">
            <a:extLst>
              <a:ext uri="{FF2B5EF4-FFF2-40B4-BE49-F238E27FC236}">
                <a16:creationId xmlns:a16="http://schemas.microsoft.com/office/drawing/2014/main" id="{B8DBFD99-2BD6-4CAF-AFA4-8AFC9DA84983}"/>
              </a:ext>
            </a:extLst>
          </p:cNvPr>
          <p:cNvSpPr>
            <a:spLocks noGrp="1"/>
          </p:cNvSpPr>
          <p:nvPr>
            <p:ph type="sldNum" sz="quarter" idx="4294967295"/>
          </p:nvPr>
        </p:nvSpPr>
        <p:spPr>
          <a:xfrm>
            <a:off x="9448800" y="6356350"/>
            <a:ext cx="2743200" cy="365125"/>
          </a:xfrm>
        </p:spPr>
        <p:txBody>
          <a:bodyPr/>
          <a:lstStyle/>
          <a:p>
            <a:fld id="{97A94E25-127B-4C48-AF96-44BA7B823777}" type="slidenum">
              <a:rPr lang="en-US" smtClean="0"/>
              <a:pPr/>
              <a:t>8</a:t>
            </a:fld>
            <a:endParaRPr lang="en-US" dirty="0"/>
          </a:p>
        </p:txBody>
      </p:sp>
      <p:graphicFrame>
        <p:nvGraphicFramePr>
          <p:cNvPr id="5" name="Object 4">
            <a:extLst>
              <a:ext uri="{FF2B5EF4-FFF2-40B4-BE49-F238E27FC236}">
                <a16:creationId xmlns:a16="http://schemas.microsoft.com/office/drawing/2014/main" id="{4206ABD2-5EC3-40E6-AD48-8CAF552D7215}"/>
              </a:ext>
            </a:extLst>
          </p:cNvPr>
          <p:cNvGraphicFramePr>
            <a:graphicFrameLocks noChangeAspect="1"/>
          </p:cNvGraphicFramePr>
          <p:nvPr>
            <p:extLst>
              <p:ext uri="{D42A27DB-BD31-4B8C-83A1-F6EECF244321}">
                <p14:modId xmlns:p14="http://schemas.microsoft.com/office/powerpoint/2010/main" val="2383464728"/>
              </p:ext>
            </p:extLst>
          </p:nvPr>
        </p:nvGraphicFramePr>
        <p:xfrm>
          <a:off x="6375401" y="136525"/>
          <a:ext cx="5257799" cy="6804211"/>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Exch.Document.DC">
                  <p:embed/>
                </p:oleObj>
              </mc:Choice>
              <mc:Fallback>
                <p:oleObj name="Acrobat Document" r:id="rId2" imgW="3886052" imgH="5028936" progId="AcroExch.Document.DC">
                  <p:embed/>
                  <p:pic>
                    <p:nvPicPr>
                      <p:cNvPr id="5" name="Object 4">
                        <a:extLst>
                          <a:ext uri="{FF2B5EF4-FFF2-40B4-BE49-F238E27FC236}">
                            <a16:creationId xmlns:a16="http://schemas.microsoft.com/office/drawing/2014/main" id="{4206ABD2-5EC3-40E6-AD48-8CAF552D7215}"/>
                          </a:ext>
                        </a:extLst>
                      </p:cNvPr>
                      <p:cNvPicPr/>
                      <p:nvPr/>
                    </p:nvPicPr>
                    <p:blipFill>
                      <a:blip r:embed="rId3"/>
                      <a:stretch>
                        <a:fillRect/>
                      </a:stretch>
                    </p:blipFill>
                    <p:spPr>
                      <a:xfrm>
                        <a:off x="6375401" y="136525"/>
                        <a:ext cx="5257799" cy="6804211"/>
                      </a:xfrm>
                      <a:prstGeom prst="rect">
                        <a:avLst/>
                      </a:prstGeom>
                    </p:spPr>
                  </p:pic>
                </p:oleObj>
              </mc:Fallback>
            </mc:AlternateContent>
          </a:graphicData>
        </a:graphic>
      </p:graphicFrame>
    </p:spTree>
    <p:extLst>
      <p:ext uri="{BB962C8B-B14F-4D97-AF65-F5344CB8AC3E}">
        <p14:creationId xmlns:p14="http://schemas.microsoft.com/office/powerpoint/2010/main" val="85595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a:latin typeface="+mj-lt"/>
                <a:ea typeface="+mj-ea"/>
                <a:cs typeface="+mj-cs"/>
              </a:rPr>
              <a:t>Tools to help  You</a:t>
            </a:r>
          </a:p>
        </p:txBody>
      </p:sp>
      <p:sp>
        <p:nvSpPr>
          <p:cNvPr id="4" name="Slide Number Placeholder 3"/>
          <p:cNvSpPr>
            <a:spLocks noGrp="1"/>
          </p:cNvSpPr>
          <p:nvPr>
            <p:ph type="sldNum" sz="quarter" idx="12"/>
          </p:nvPr>
        </p:nvSpPr>
        <p:spPr>
          <a:xfrm>
            <a:off x="5719423" y="1748802"/>
            <a:ext cx="5947836" cy="840863"/>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TA</a:t>
            </a:r>
          </a:p>
        </p:txBody>
      </p:sp>
      <p:sp>
        <p:nvSpPr>
          <p:cNvPr id="10" name="TextBox 9">
            <a:extLst>
              <a:ext uri="{FF2B5EF4-FFF2-40B4-BE49-F238E27FC236}">
                <a16:creationId xmlns:a16="http://schemas.microsoft.com/office/drawing/2014/main" id="{390FA823-EC3B-4113-85A8-815F44BCC31C}"/>
              </a:ext>
            </a:extLst>
          </p:cNvPr>
          <p:cNvSpPr txBox="1"/>
          <p:nvPr/>
        </p:nvSpPr>
        <p:spPr>
          <a:xfrm>
            <a:off x="5617950" y="1597414"/>
            <a:ext cx="6013197"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mn-cs"/>
              </a:rPr>
              <a:t>Reports: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Contribution Detail Report</a:t>
            </a:r>
          </a:p>
          <a:p>
            <a:pPr marR="0" lvl="2"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mn-cs"/>
              </a:rPr>
              <a:t>Resources: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Best Practices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Digital sample recognition certificates for Individuals and Clubs</a:t>
            </a:r>
          </a:p>
        </p:txBody>
      </p:sp>
    </p:spTree>
    <p:extLst>
      <p:ext uri="{BB962C8B-B14F-4D97-AF65-F5344CB8AC3E}">
        <p14:creationId xmlns:p14="http://schemas.microsoft.com/office/powerpoint/2010/main" val="4136758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Rotary Palette">
      <a:dk1>
        <a:srgbClr val="01B4E7"/>
      </a:dk1>
      <a:lt1>
        <a:srgbClr val="FFFFFF"/>
      </a:lt1>
      <a:dk2>
        <a:srgbClr val="01B4E7"/>
      </a:dk2>
      <a:lt2>
        <a:srgbClr val="FFFFFF"/>
      </a:lt2>
      <a:accent1>
        <a:srgbClr val="F7A81B"/>
      </a:accent1>
      <a:accent2>
        <a:srgbClr val="D91B5C"/>
      </a:accent2>
      <a:accent3>
        <a:srgbClr val="009999"/>
      </a:accent3>
      <a:accent4>
        <a:srgbClr val="872175"/>
      </a:accent4>
      <a:accent5>
        <a:srgbClr val="FF7600"/>
      </a:accent5>
      <a:accent6>
        <a:srgbClr val="005DAA"/>
      </a:accent6>
      <a:hlink>
        <a:srgbClr val="17458F"/>
      </a:hlink>
      <a:folHlink>
        <a:srgbClr val="C9DEE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95d37c-d922-4f89-998a-92b1834ecad6">
      <Terms xmlns="http://schemas.microsoft.com/office/infopath/2007/PartnerControls"/>
    </lcf76f155ced4ddcb4097134ff3c332f>
    <TaxCatchAll xmlns="df2f7486-9420-4303-a9a5-97c0403890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EA8B15E6DC5943B12EB14CB9753A1A" ma:contentTypeVersion="14" ma:contentTypeDescription="Create a new document." ma:contentTypeScope="" ma:versionID="288e8e421b1ae89cc7add450a2333e36">
  <xsd:schema xmlns:xsd="http://www.w3.org/2001/XMLSchema" xmlns:xs="http://www.w3.org/2001/XMLSchema" xmlns:p="http://schemas.microsoft.com/office/2006/metadata/properties" xmlns:ns2="4f95d37c-d922-4f89-998a-92b1834ecad6" xmlns:ns3="df2f7486-9420-4303-a9a5-97c040389037" targetNamespace="http://schemas.microsoft.com/office/2006/metadata/properties" ma:root="true" ma:fieldsID="9b241551ec7d3a53776c5e3b858a4d84" ns2:_="" ns3:_="">
    <xsd:import namespace="4f95d37c-d922-4f89-998a-92b1834ecad6"/>
    <xsd:import namespace="df2f7486-9420-4303-a9a5-97c0403890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5d37c-d922-4f89-998a-92b1834ec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2f7486-9420-4303-a9a5-97c04038903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39c1631-2344-420e-82fc-812fcb46af2e}" ma:internalName="TaxCatchAll" ma:showField="CatchAllData" ma:web="df2f7486-9420-4303-a9a5-97c0403890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0DC917-550B-433B-9C3A-7ABC12196287}">
  <ds:schemaRefs>
    <ds:schemaRef ds:uri="http://purl.org/dc/terms/"/>
    <ds:schemaRef ds:uri="4f95d37c-d922-4f89-998a-92b1834ecad6"/>
    <ds:schemaRef ds:uri="http://purl.org/dc/dcmitype/"/>
    <ds:schemaRef ds:uri="http://schemas.microsoft.com/office/2006/documentManagement/types"/>
    <ds:schemaRef ds:uri="http://schemas.microsoft.com/office/2006/metadata/properties"/>
    <ds:schemaRef ds:uri="http://purl.org/dc/elements/1.1/"/>
    <ds:schemaRef ds:uri="df2f7486-9420-4303-a9a5-97c040389037"/>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0356E4-9DE1-4948-B8BC-59E578E2755A}">
  <ds:schemaRefs>
    <ds:schemaRef ds:uri="http://schemas.microsoft.com/sharepoint/v3/contenttype/forms"/>
  </ds:schemaRefs>
</ds:datastoreItem>
</file>

<file path=customXml/itemProps3.xml><?xml version="1.0" encoding="utf-8"?>
<ds:datastoreItem xmlns:ds="http://schemas.openxmlformats.org/officeDocument/2006/customXml" ds:itemID="{198CD804-4061-4607-BB7F-31F202160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5d37c-d922-4f89-998a-92b1834ecad6"/>
    <ds:schemaRef ds:uri="df2f7486-9420-4303-a9a5-97c040389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21521</TotalTime>
  <Words>1230</Words>
  <Application>Microsoft Office PowerPoint</Application>
  <PresentationFormat>Widescreen</PresentationFormat>
  <Paragraphs>155</Paragraphs>
  <Slides>13</Slides>
  <Notes>10</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2</vt:i4>
      </vt:variant>
      <vt:variant>
        <vt:lpstr>Slide Titles</vt:lpstr>
      </vt:variant>
      <vt:variant>
        <vt:i4>13</vt:i4>
      </vt:variant>
    </vt:vector>
  </HeadingPairs>
  <TitlesOfParts>
    <vt:vector size="29" baseType="lpstr">
      <vt:lpstr>Arial</vt:lpstr>
      <vt:lpstr>Arial Narrow</vt:lpstr>
      <vt:lpstr>Calibri</vt:lpstr>
      <vt:lpstr>Calibri Light</vt:lpstr>
      <vt:lpstr>Georgia</vt:lpstr>
      <vt:lpstr>Tahoma</vt:lpstr>
      <vt:lpstr>Times New Roman</vt:lpstr>
      <vt:lpstr>Wingdings</vt:lpstr>
      <vt:lpstr>Office Theme</vt:lpstr>
      <vt:lpstr>1_Custom Design</vt:lpstr>
      <vt:lpstr>1_Office Theme</vt:lpstr>
      <vt:lpstr>6_Custom Design</vt:lpstr>
      <vt:lpstr>4_Custom Design</vt:lpstr>
      <vt:lpstr>2_Office Theme</vt:lpstr>
      <vt:lpstr>think-cell Slide</vt:lpstr>
      <vt:lpstr>Acrobat Document</vt:lpstr>
      <vt:lpstr>PowerPoint Presentation</vt:lpstr>
      <vt:lpstr>Is your district/club looking for an easy way to fundraise for PolioPlus?</vt:lpstr>
      <vt:lpstr>Global PolioPlus Societies  </vt:lpstr>
      <vt:lpstr>Where dID the idea begin?</vt:lpstr>
      <vt:lpstr>Today’s  global PolioPlus Societies   initiative </vt:lpstr>
      <vt:lpstr>How do we get there?</vt:lpstr>
      <vt:lpstr>How do you get started?</vt:lpstr>
      <vt:lpstr>PowerPoint Presentation</vt:lpstr>
      <vt:lpstr>Tools to help  You</vt:lpstr>
      <vt:lpstr>PowerPoint Presentation</vt:lpstr>
      <vt:lpstr>PowerPoint Presentation</vt:lpstr>
      <vt:lpstr>PowerPoint Presentation</vt:lpstr>
      <vt:lpstr>Ready to Join?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Tasha Sargent</cp:lastModifiedBy>
  <cp:revision>147</cp:revision>
  <cp:lastPrinted>2022-10-07T17:03:36Z</cp:lastPrinted>
  <dcterms:created xsi:type="dcterms:W3CDTF">2019-11-18T03:22:22Z</dcterms:created>
  <dcterms:modified xsi:type="dcterms:W3CDTF">2023-06-28T13:15:39Z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0x01010052EA8B15E6DC5943B12EB14CB9753A1A</vt:lpwstr>
  </property>
  <property fmtid="{D5CDD505-2E9C-101B-9397-08002B2CF9AE}" pid="3" name="MediaServiceImageTags">
    <vt:lpwstr/>
  </property>
</Properties>
</file>